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5.jpg" ContentType="image/jpeg"/>
  <Override PartName="/ppt/media/image56.jpg" ContentType="image/jpeg"/>
  <Override PartName="/ppt/media/image5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74" r:id="rId4"/>
    <p:sldId id="275" r:id="rId5"/>
    <p:sldId id="273" r:id="rId6"/>
    <p:sldId id="272" r:id="rId7"/>
    <p:sldId id="276" r:id="rId8"/>
    <p:sldId id="292" r:id="rId9"/>
    <p:sldId id="277" r:id="rId10"/>
    <p:sldId id="279" r:id="rId11"/>
    <p:sldId id="293" r:id="rId12"/>
    <p:sldId id="282" r:id="rId13"/>
    <p:sldId id="278" r:id="rId14"/>
    <p:sldId id="294" r:id="rId15"/>
    <p:sldId id="283" r:id="rId16"/>
    <p:sldId id="280" r:id="rId17"/>
    <p:sldId id="285" r:id="rId18"/>
    <p:sldId id="261" r:id="rId19"/>
    <p:sldId id="295" r:id="rId20"/>
    <p:sldId id="289" r:id="rId21"/>
    <p:sldId id="264" r:id="rId22"/>
    <p:sldId id="265" r:id="rId23"/>
    <p:sldId id="266" r:id="rId24"/>
    <p:sldId id="286" r:id="rId25"/>
    <p:sldId id="284" r:id="rId26"/>
    <p:sldId id="287" r:id="rId27"/>
    <p:sldId id="267" r:id="rId28"/>
    <p:sldId id="268" r:id="rId29"/>
    <p:sldId id="269" r:id="rId30"/>
    <p:sldId id="291" r:id="rId31"/>
    <p:sldId id="296" r:id="rId32"/>
    <p:sldId id="290" r:id="rId33"/>
    <p:sldId id="270" r:id="rId34"/>
    <p:sldId id="281" r:id="rId35"/>
    <p:sldId id="271" r:id="rId36"/>
    <p:sldId id="263" r:id="rId37"/>
    <p:sldId id="259" r:id="rId38"/>
    <p:sldId id="260" r:id="rId39"/>
    <p:sldId id="262" r:id="rId40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322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7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FA996-1D32-4E24-B2D0-7E8E779C2153}" type="datetimeFigureOut">
              <a:rPr lang="en-IN" smtClean="0"/>
              <a:t>12-10-2023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E49F7-084F-4B90-8E8B-66628BCC8E8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322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E49F7-084F-4B90-8E8B-66628BCC8E8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1244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80264" y="1183035"/>
            <a:ext cx="13127471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79618" y="300990"/>
            <a:ext cx="6728762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7917" y="4892690"/>
            <a:ext cx="16792165" cy="535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cet.edu.au/inclusive-technology/blind-and-vision-impaired/camera-scanners-ocr-and-text-to-speech" TargetMode="External"/><Relationship Id="rId13" Type="http://schemas.openxmlformats.org/officeDocument/2006/relationships/hyperlink" Target="https://www.adcet.edu.au/inclusive-technology/blind-and-vision-impaired/graphing-and-maths-technology" TargetMode="External"/><Relationship Id="rId3" Type="http://schemas.openxmlformats.org/officeDocument/2006/relationships/image" Target="../media/image71.jpg"/><Relationship Id="rId7" Type="http://schemas.openxmlformats.org/officeDocument/2006/relationships/hyperlink" Target="https://www.adcet.edu.au/inclusive-technology/blind-and-vision-impaired/screen-readers" TargetMode="External"/><Relationship Id="rId12" Type="http://schemas.openxmlformats.org/officeDocument/2006/relationships/hyperlink" Target="https://www.adcet.edu.au/inclusive-technology/blind-and-vision-impaired/screen-magnification" TargetMode="External"/><Relationship Id="rId2" Type="http://schemas.openxmlformats.org/officeDocument/2006/relationships/image" Target="../media/image70.jp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hyperlink" Target="https://www.adcet.edu.au/inclusive-technology/blind-and-vision-impaired/braille-displays-and-notetakers" TargetMode="External"/><Relationship Id="rId5" Type="http://schemas.openxmlformats.org/officeDocument/2006/relationships/image" Target="../media/image73.jpg"/><Relationship Id="rId15" Type="http://schemas.openxmlformats.org/officeDocument/2006/relationships/image" Target="../media/image76.png"/><Relationship Id="rId10" Type="http://schemas.openxmlformats.org/officeDocument/2006/relationships/hyperlink" Target="https://www.adcet.edu.au/inclusive-technology/blind-and-vision-impaired/daisy-player" TargetMode="External"/><Relationship Id="rId4" Type="http://schemas.openxmlformats.org/officeDocument/2006/relationships/image" Target="../media/image72.jpg"/><Relationship Id="rId9" Type="http://schemas.openxmlformats.org/officeDocument/2006/relationships/hyperlink" Target="https://www.adcet.edu.au/inclusive-technology/blind-and-vision-impaired/smartphone-text-detection-ocr-text-to-speech-apps" TargetMode="External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9.jp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hyperlink" Target="https://www.adcet.edu.au/inclusive-technology/blind-and-vision-impaired/screen-readers" TargetMode="External"/><Relationship Id="rId10" Type="http://schemas.openxmlformats.org/officeDocument/2006/relationships/image" Target="../media/image84.png"/><Relationship Id="rId4" Type="http://schemas.openxmlformats.org/officeDocument/2006/relationships/image" Target="../media/image74.png"/><Relationship Id="rId9" Type="http://schemas.openxmlformats.org/officeDocument/2006/relationships/image" Target="../media/image8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jpg"/><Relationship Id="rId7" Type="http://schemas.openxmlformats.org/officeDocument/2006/relationships/image" Target="../media/image81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s://www.adcet.edu.au/inclusive-technology/blind-and-vision-impaired/screen-readers" TargetMode="External"/><Relationship Id="rId10" Type="http://schemas.openxmlformats.org/officeDocument/2006/relationships/image" Target="../media/image91.png"/><Relationship Id="rId4" Type="http://schemas.openxmlformats.org/officeDocument/2006/relationships/image" Target="../media/image74.pn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74.png"/><Relationship Id="rId7" Type="http://schemas.openxmlformats.org/officeDocument/2006/relationships/image" Target="../media/image107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Relationship Id="rId9" Type="http://schemas.openxmlformats.org/officeDocument/2006/relationships/image" Target="../media/image1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9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www.washington.edu/doit/programs/accessengineering/training-faculty/accommodations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75" y="0"/>
            <a:ext cx="6355715" cy="3335654"/>
          </a:xfrm>
          <a:custGeom>
            <a:avLst/>
            <a:gdLst/>
            <a:ahLst/>
            <a:cxnLst/>
            <a:rect l="l" t="t" r="r" b="b"/>
            <a:pathLst>
              <a:path w="6355715" h="3335654">
                <a:moveTo>
                  <a:pt x="6355601" y="1143951"/>
                </a:moveTo>
                <a:lnTo>
                  <a:pt x="6305722" y="1160780"/>
                </a:lnTo>
                <a:lnTo>
                  <a:pt x="6256693" y="1172890"/>
                </a:lnTo>
                <a:lnTo>
                  <a:pt x="6208860" y="1181325"/>
                </a:lnTo>
                <a:lnTo>
                  <a:pt x="6162204" y="1186079"/>
                </a:lnTo>
                <a:lnTo>
                  <a:pt x="6116708" y="1187148"/>
                </a:lnTo>
                <a:lnTo>
                  <a:pt x="6072353" y="1184525"/>
                </a:lnTo>
                <a:lnTo>
                  <a:pt x="6029121" y="1178205"/>
                </a:lnTo>
                <a:lnTo>
                  <a:pt x="5986993" y="1168184"/>
                </a:lnTo>
                <a:lnTo>
                  <a:pt x="5945952" y="1154456"/>
                </a:lnTo>
                <a:lnTo>
                  <a:pt x="5905979" y="1137016"/>
                </a:lnTo>
                <a:lnTo>
                  <a:pt x="5867056" y="1115858"/>
                </a:lnTo>
                <a:lnTo>
                  <a:pt x="5829166" y="1090978"/>
                </a:lnTo>
                <a:lnTo>
                  <a:pt x="5792289" y="1062370"/>
                </a:lnTo>
                <a:lnTo>
                  <a:pt x="5756408" y="1030029"/>
                </a:lnTo>
                <a:lnTo>
                  <a:pt x="5721504" y="993949"/>
                </a:lnTo>
                <a:lnTo>
                  <a:pt x="5687559" y="954126"/>
                </a:lnTo>
                <a:lnTo>
                  <a:pt x="5660316" y="918562"/>
                </a:lnTo>
                <a:lnTo>
                  <a:pt x="5633977" y="881003"/>
                </a:lnTo>
                <a:lnTo>
                  <a:pt x="5608490" y="841587"/>
                </a:lnTo>
                <a:lnTo>
                  <a:pt x="5583803" y="800450"/>
                </a:lnTo>
                <a:lnTo>
                  <a:pt x="5559865" y="757732"/>
                </a:lnTo>
                <a:lnTo>
                  <a:pt x="5536624" y="713568"/>
                </a:lnTo>
                <a:lnTo>
                  <a:pt x="5514028" y="668096"/>
                </a:lnTo>
                <a:lnTo>
                  <a:pt x="5492026" y="621454"/>
                </a:lnTo>
                <a:lnTo>
                  <a:pt x="5470565" y="573779"/>
                </a:lnTo>
                <a:lnTo>
                  <a:pt x="5449595" y="525209"/>
                </a:lnTo>
                <a:lnTo>
                  <a:pt x="5429063" y="475881"/>
                </a:lnTo>
                <a:lnTo>
                  <a:pt x="5408918" y="425932"/>
                </a:lnTo>
                <a:lnTo>
                  <a:pt x="5389107" y="375499"/>
                </a:lnTo>
                <a:lnTo>
                  <a:pt x="5247590" y="0"/>
                </a:lnTo>
                <a:lnTo>
                  <a:pt x="5274773" y="0"/>
                </a:lnTo>
                <a:lnTo>
                  <a:pt x="5412373" y="365283"/>
                </a:lnTo>
                <a:lnTo>
                  <a:pt x="5432038" y="415361"/>
                </a:lnTo>
                <a:lnTo>
                  <a:pt x="5452027" y="464947"/>
                </a:lnTo>
                <a:lnTo>
                  <a:pt x="5472388" y="513903"/>
                </a:lnTo>
                <a:lnTo>
                  <a:pt x="5493171" y="562089"/>
                </a:lnTo>
                <a:lnTo>
                  <a:pt x="5514425" y="609367"/>
                </a:lnTo>
                <a:lnTo>
                  <a:pt x="5536200" y="655597"/>
                </a:lnTo>
                <a:lnTo>
                  <a:pt x="5558545" y="700642"/>
                </a:lnTo>
                <a:lnTo>
                  <a:pt x="5581510" y="744362"/>
                </a:lnTo>
                <a:lnTo>
                  <a:pt x="5605143" y="786619"/>
                </a:lnTo>
                <a:lnTo>
                  <a:pt x="5629495" y="827273"/>
                </a:lnTo>
                <a:lnTo>
                  <a:pt x="5654616" y="866185"/>
                </a:lnTo>
                <a:lnTo>
                  <a:pt x="5680553" y="903218"/>
                </a:lnTo>
                <a:lnTo>
                  <a:pt x="5707357" y="938231"/>
                </a:lnTo>
                <a:lnTo>
                  <a:pt x="5742444" y="979319"/>
                </a:lnTo>
                <a:lnTo>
                  <a:pt x="5778384" y="1016213"/>
                </a:lnTo>
                <a:lnTo>
                  <a:pt x="5815231" y="1048926"/>
                </a:lnTo>
                <a:lnTo>
                  <a:pt x="5853040" y="1077475"/>
                </a:lnTo>
                <a:lnTo>
                  <a:pt x="5891863" y="1101875"/>
                </a:lnTo>
                <a:lnTo>
                  <a:pt x="5931754" y="1122141"/>
                </a:lnTo>
                <a:lnTo>
                  <a:pt x="5972767" y="1138288"/>
                </a:lnTo>
                <a:lnTo>
                  <a:pt x="6014954" y="1150331"/>
                </a:lnTo>
                <a:lnTo>
                  <a:pt x="6058370" y="1158285"/>
                </a:lnTo>
                <a:lnTo>
                  <a:pt x="6103067" y="1162166"/>
                </a:lnTo>
                <a:lnTo>
                  <a:pt x="6149100" y="1161989"/>
                </a:lnTo>
                <a:lnTo>
                  <a:pt x="6196522" y="1157769"/>
                </a:lnTo>
                <a:lnTo>
                  <a:pt x="6245386" y="1149521"/>
                </a:lnTo>
                <a:lnTo>
                  <a:pt x="6295745" y="1137260"/>
                </a:lnTo>
                <a:lnTo>
                  <a:pt x="6347654" y="1121002"/>
                </a:lnTo>
                <a:lnTo>
                  <a:pt x="6355601" y="1143951"/>
                </a:lnTo>
                <a:close/>
              </a:path>
              <a:path w="6355715" h="3335654">
                <a:moveTo>
                  <a:pt x="687701" y="2041710"/>
                </a:moveTo>
                <a:lnTo>
                  <a:pt x="694781" y="2185082"/>
                </a:lnTo>
                <a:lnTo>
                  <a:pt x="623288" y="2539750"/>
                </a:lnTo>
                <a:lnTo>
                  <a:pt x="600277" y="2588740"/>
                </a:lnTo>
                <a:lnTo>
                  <a:pt x="579504" y="2683071"/>
                </a:lnTo>
                <a:lnTo>
                  <a:pt x="556368" y="2729530"/>
                </a:lnTo>
                <a:lnTo>
                  <a:pt x="533183" y="2775013"/>
                </a:lnTo>
                <a:lnTo>
                  <a:pt x="522631" y="2818824"/>
                </a:lnTo>
                <a:lnTo>
                  <a:pt x="499340" y="2862152"/>
                </a:lnTo>
                <a:lnTo>
                  <a:pt x="475991" y="2904301"/>
                </a:lnTo>
                <a:lnTo>
                  <a:pt x="452580" y="2945205"/>
                </a:lnTo>
                <a:lnTo>
                  <a:pt x="429246" y="2987680"/>
                </a:lnTo>
                <a:lnTo>
                  <a:pt x="393121" y="3028595"/>
                </a:lnTo>
                <a:lnTo>
                  <a:pt x="369573" y="3066726"/>
                </a:lnTo>
                <a:lnTo>
                  <a:pt x="333235" y="3103355"/>
                </a:lnTo>
                <a:lnTo>
                  <a:pt x="296794" y="3137884"/>
                </a:lnTo>
                <a:lnTo>
                  <a:pt x="272935" y="3169714"/>
                </a:lnTo>
                <a:lnTo>
                  <a:pt x="236291" y="3200128"/>
                </a:lnTo>
                <a:lnTo>
                  <a:pt x="186862" y="3229154"/>
                </a:lnTo>
                <a:lnTo>
                  <a:pt x="150020" y="3255566"/>
                </a:lnTo>
                <a:lnTo>
                  <a:pt x="113081" y="3280021"/>
                </a:lnTo>
                <a:lnTo>
                  <a:pt x="63363" y="3303173"/>
                </a:lnTo>
                <a:lnTo>
                  <a:pt x="26129" y="3321646"/>
                </a:lnTo>
                <a:lnTo>
                  <a:pt x="1375" y="3335361"/>
                </a:lnTo>
                <a:lnTo>
                  <a:pt x="0" y="3307508"/>
                </a:lnTo>
                <a:lnTo>
                  <a:pt x="49737" y="3284732"/>
                </a:lnTo>
                <a:lnTo>
                  <a:pt x="86936" y="3265555"/>
                </a:lnTo>
                <a:lnTo>
                  <a:pt x="124069" y="3245043"/>
                </a:lnTo>
                <a:lnTo>
                  <a:pt x="148454" y="3223861"/>
                </a:lnTo>
                <a:lnTo>
                  <a:pt x="185461" y="3200790"/>
                </a:lnTo>
                <a:lnTo>
                  <a:pt x="222408" y="3176492"/>
                </a:lnTo>
                <a:lnTo>
                  <a:pt x="246611" y="3151630"/>
                </a:lnTo>
                <a:lnTo>
                  <a:pt x="270757" y="3125613"/>
                </a:lnTo>
                <a:lnTo>
                  <a:pt x="307532" y="3097849"/>
                </a:lnTo>
                <a:lnTo>
                  <a:pt x="355555" y="3040357"/>
                </a:lnTo>
                <a:lnTo>
                  <a:pt x="379490" y="3010075"/>
                </a:lnTo>
                <a:lnTo>
                  <a:pt x="403378" y="2978814"/>
                </a:lnTo>
                <a:lnTo>
                  <a:pt x="427218" y="2946612"/>
                </a:lnTo>
                <a:lnTo>
                  <a:pt x="438330" y="2914130"/>
                </a:lnTo>
                <a:lnTo>
                  <a:pt x="462082" y="2880152"/>
                </a:lnTo>
                <a:lnTo>
                  <a:pt x="473110" y="2845965"/>
                </a:lnTo>
                <a:lnTo>
                  <a:pt x="496782" y="2810352"/>
                </a:lnTo>
                <a:lnTo>
                  <a:pt x="507732" y="2774601"/>
                </a:lnTo>
                <a:lnTo>
                  <a:pt x="531330" y="2737496"/>
                </a:lnTo>
                <a:lnTo>
                  <a:pt x="563874" y="2624048"/>
                </a:lnTo>
                <a:lnTo>
                  <a:pt x="617558" y="2423728"/>
                </a:lnTo>
                <a:lnTo>
                  <a:pt x="649514" y="2298359"/>
                </a:lnTo>
                <a:lnTo>
                  <a:pt x="647449" y="2256546"/>
                </a:lnTo>
                <a:lnTo>
                  <a:pt x="679236" y="2127780"/>
                </a:lnTo>
                <a:lnTo>
                  <a:pt x="677129" y="2085119"/>
                </a:lnTo>
                <a:lnTo>
                  <a:pt x="687701" y="2041710"/>
                </a:lnTo>
                <a:close/>
              </a:path>
              <a:path w="6355715" h="3335654">
                <a:moveTo>
                  <a:pt x="3905629" y="400"/>
                </a:moveTo>
                <a:lnTo>
                  <a:pt x="3864272" y="192861"/>
                </a:lnTo>
                <a:lnTo>
                  <a:pt x="3841205" y="240731"/>
                </a:lnTo>
                <a:lnTo>
                  <a:pt x="3820298" y="332335"/>
                </a:lnTo>
                <a:lnTo>
                  <a:pt x="3797072" y="376973"/>
                </a:lnTo>
                <a:lnTo>
                  <a:pt x="3786459" y="419558"/>
                </a:lnTo>
                <a:lnTo>
                  <a:pt x="3763083" y="461169"/>
                </a:lnTo>
                <a:lnTo>
                  <a:pt x="3739620" y="501006"/>
                </a:lnTo>
                <a:lnTo>
                  <a:pt x="3716060" y="538893"/>
                </a:lnTo>
                <a:lnTo>
                  <a:pt x="3692395" y="574656"/>
                </a:lnTo>
                <a:lnTo>
                  <a:pt x="3668617" y="608121"/>
                </a:lnTo>
                <a:lnTo>
                  <a:pt x="3632032" y="639739"/>
                </a:lnTo>
                <a:lnTo>
                  <a:pt x="3608001" y="668084"/>
                </a:lnTo>
                <a:lnTo>
                  <a:pt x="3571146" y="694235"/>
                </a:lnTo>
                <a:lnTo>
                  <a:pt x="3534143" y="717389"/>
                </a:lnTo>
                <a:lnTo>
                  <a:pt x="3484299" y="738000"/>
                </a:lnTo>
                <a:lnTo>
                  <a:pt x="3446974" y="754639"/>
                </a:lnTo>
                <a:lnTo>
                  <a:pt x="3396791" y="768386"/>
                </a:lnTo>
                <a:lnTo>
                  <a:pt x="3346426" y="778440"/>
                </a:lnTo>
                <a:lnTo>
                  <a:pt x="3308556" y="784046"/>
                </a:lnTo>
                <a:lnTo>
                  <a:pt x="3257887" y="787947"/>
                </a:lnTo>
                <a:lnTo>
                  <a:pt x="3219794" y="789028"/>
                </a:lnTo>
                <a:lnTo>
                  <a:pt x="3168915" y="788681"/>
                </a:lnTo>
                <a:lnTo>
                  <a:pt x="3117941" y="786419"/>
                </a:lnTo>
                <a:lnTo>
                  <a:pt x="3079564" y="781754"/>
                </a:lnTo>
                <a:lnTo>
                  <a:pt x="3028422" y="776078"/>
                </a:lnTo>
                <a:lnTo>
                  <a:pt x="2977206" y="768902"/>
                </a:lnTo>
                <a:lnTo>
                  <a:pt x="2925922" y="760366"/>
                </a:lnTo>
                <a:lnTo>
                  <a:pt x="2887263" y="749983"/>
                </a:lnTo>
                <a:lnTo>
                  <a:pt x="2835866" y="739144"/>
                </a:lnTo>
                <a:lnTo>
                  <a:pt x="2784422" y="727360"/>
                </a:lnTo>
                <a:lnTo>
                  <a:pt x="2732939" y="714772"/>
                </a:lnTo>
                <a:lnTo>
                  <a:pt x="2681422" y="701518"/>
                </a:lnTo>
                <a:lnTo>
                  <a:pt x="2629880" y="687736"/>
                </a:lnTo>
                <a:lnTo>
                  <a:pt x="2578318" y="673566"/>
                </a:lnTo>
                <a:lnTo>
                  <a:pt x="2487891" y="644847"/>
                </a:lnTo>
                <a:lnTo>
                  <a:pt x="2436356" y="631223"/>
                </a:lnTo>
                <a:lnTo>
                  <a:pt x="2384830" y="617770"/>
                </a:lnTo>
                <a:lnTo>
                  <a:pt x="2333318" y="604612"/>
                </a:lnTo>
                <a:lnTo>
                  <a:pt x="2281827" y="591871"/>
                </a:lnTo>
                <a:lnTo>
                  <a:pt x="2230363" y="579670"/>
                </a:lnTo>
                <a:lnTo>
                  <a:pt x="2178931" y="568130"/>
                </a:lnTo>
                <a:lnTo>
                  <a:pt x="2140223" y="556749"/>
                </a:lnTo>
                <a:lnTo>
                  <a:pt x="2088874" y="546901"/>
                </a:lnTo>
                <a:lnTo>
                  <a:pt x="2037577" y="538084"/>
                </a:lnTo>
                <a:lnTo>
                  <a:pt x="1986336" y="530419"/>
                </a:lnTo>
                <a:lnTo>
                  <a:pt x="1935159" y="524028"/>
                </a:lnTo>
                <a:lnTo>
                  <a:pt x="1884050" y="519036"/>
                </a:lnTo>
                <a:lnTo>
                  <a:pt x="1833017" y="515563"/>
                </a:lnTo>
                <a:lnTo>
                  <a:pt x="1782065" y="513734"/>
                </a:lnTo>
                <a:lnTo>
                  <a:pt x="1718498" y="513946"/>
                </a:lnTo>
                <a:lnTo>
                  <a:pt x="1667723" y="515717"/>
                </a:lnTo>
                <a:lnTo>
                  <a:pt x="1617055" y="519627"/>
                </a:lnTo>
                <a:lnTo>
                  <a:pt x="1566489" y="525626"/>
                </a:lnTo>
                <a:lnTo>
                  <a:pt x="1516024" y="533667"/>
                </a:lnTo>
                <a:lnTo>
                  <a:pt x="1465658" y="543702"/>
                </a:lnTo>
                <a:lnTo>
                  <a:pt x="1415388" y="555682"/>
                </a:lnTo>
                <a:lnTo>
                  <a:pt x="1377896" y="568934"/>
                </a:lnTo>
                <a:lnTo>
                  <a:pt x="1340495" y="584035"/>
                </a:lnTo>
                <a:lnTo>
                  <a:pt x="1303183" y="600938"/>
                </a:lnTo>
                <a:lnTo>
                  <a:pt x="1265958" y="619594"/>
                </a:lnTo>
                <a:lnTo>
                  <a:pt x="1228817" y="639956"/>
                </a:lnTo>
                <a:lnTo>
                  <a:pt x="1191758" y="661975"/>
                </a:lnTo>
                <a:lnTo>
                  <a:pt x="1167463" y="684978"/>
                </a:lnTo>
                <a:lnTo>
                  <a:pt x="1130561" y="710168"/>
                </a:lnTo>
                <a:lnTo>
                  <a:pt x="1082347" y="763788"/>
                </a:lnTo>
                <a:lnTo>
                  <a:pt x="1034413" y="823077"/>
                </a:lnTo>
                <a:lnTo>
                  <a:pt x="1010545" y="854728"/>
                </a:lnTo>
                <a:lnTo>
                  <a:pt x="986740" y="887652"/>
                </a:lnTo>
                <a:lnTo>
                  <a:pt x="962996" y="921801"/>
                </a:lnTo>
                <a:lnTo>
                  <a:pt x="951994" y="956500"/>
                </a:lnTo>
                <a:lnTo>
                  <a:pt x="928363" y="992956"/>
                </a:lnTo>
                <a:lnTo>
                  <a:pt x="917471" y="1029865"/>
                </a:lnTo>
                <a:lnTo>
                  <a:pt x="893945" y="1068435"/>
                </a:lnTo>
                <a:lnTo>
                  <a:pt x="872405" y="1147228"/>
                </a:lnTo>
                <a:lnTo>
                  <a:pt x="851041" y="1229577"/>
                </a:lnTo>
                <a:lnTo>
                  <a:pt x="827734" y="1272591"/>
                </a:lnTo>
                <a:lnTo>
                  <a:pt x="817149" y="1315723"/>
                </a:lnTo>
                <a:lnTo>
                  <a:pt x="819282" y="1358926"/>
                </a:lnTo>
                <a:lnTo>
                  <a:pt x="766961" y="1586845"/>
                </a:lnTo>
                <a:lnTo>
                  <a:pt x="769251" y="1633220"/>
                </a:lnTo>
                <a:lnTo>
                  <a:pt x="748514" y="1728257"/>
                </a:lnTo>
                <a:lnTo>
                  <a:pt x="750850" y="1775570"/>
                </a:lnTo>
                <a:lnTo>
                  <a:pt x="740513" y="1823726"/>
                </a:lnTo>
                <a:lnTo>
                  <a:pt x="732739" y="1923795"/>
                </a:lnTo>
                <a:lnTo>
                  <a:pt x="692236" y="2133541"/>
                </a:lnTo>
                <a:lnTo>
                  <a:pt x="685583" y="1998839"/>
                </a:lnTo>
                <a:lnTo>
                  <a:pt x="706712" y="1911726"/>
                </a:lnTo>
                <a:lnTo>
                  <a:pt x="714633" y="1814644"/>
                </a:lnTo>
                <a:lnTo>
                  <a:pt x="734769" y="1707414"/>
                </a:lnTo>
                <a:lnTo>
                  <a:pt x="732184" y="1655075"/>
                </a:lnTo>
                <a:lnTo>
                  <a:pt x="783105" y="1398791"/>
                </a:lnTo>
                <a:lnTo>
                  <a:pt x="814085" y="1253685"/>
                </a:lnTo>
                <a:lnTo>
                  <a:pt x="834959" y="1161406"/>
                </a:lnTo>
                <a:lnTo>
                  <a:pt x="858154" y="1116130"/>
                </a:lnTo>
                <a:lnTo>
                  <a:pt x="879334" y="1030066"/>
                </a:lnTo>
                <a:lnTo>
                  <a:pt x="902694" y="988127"/>
                </a:lnTo>
                <a:lnTo>
                  <a:pt x="926114" y="947403"/>
                </a:lnTo>
                <a:lnTo>
                  <a:pt x="949596" y="907943"/>
                </a:lnTo>
                <a:lnTo>
                  <a:pt x="972806" y="862977"/>
                </a:lnTo>
                <a:lnTo>
                  <a:pt x="996157" y="820854"/>
                </a:lnTo>
                <a:lnTo>
                  <a:pt x="1032330" y="780904"/>
                </a:lnTo>
                <a:lnTo>
                  <a:pt x="1055955" y="744333"/>
                </a:lnTo>
                <a:lnTo>
                  <a:pt x="1092399" y="709844"/>
                </a:lnTo>
                <a:lnTo>
                  <a:pt x="1128973" y="678017"/>
                </a:lnTo>
                <a:lnTo>
                  <a:pt x="1165677" y="648808"/>
                </a:lnTo>
                <a:lnTo>
                  <a:pt x="1202508" y="622171"/>
                </a:lnTo>
                <a:lnTo>
                  <a:pt x="1252148" y="597434"/>
                </a:lnTo>
                <a:lnTo>
                  <a:pt x="1289309" y="577478"/>
                </a:lnTo>
                <a:lnTo>
                  <a:pt x="1326575" y="559655"/>
                </a:lnTo>
                <a:lnTo>
                  <a:pt x="1376631" y="543331"/>
                </a:lnTo>
                <a:lnTo>
                  <a:pt x="1414107" y="529752"/>
                </a:lnTo>
                <a:lnTo>
                  <a:pt x="1464372" y="517659"/>
                </a:lnTo>
                <a:lnTo>
                  <a:pt x="1514740" y="507671"/>
                </a:lnTo>
                <a:lnTo>
                  <a:pt x="1565213" y="499781"/>
                </a:lnTo>
                <a:lnTo>
                  <a:pt x="1615788" y="493983"/>
                </a:lnTo>
                <a:lnTo>
                  <a:pt x="1666467" y="490268"/>
                </a:lnTo>
                <a:lnTo>
                  <a:pt x="1717248" y="488631"/>
                </a:lnTo>
                <a:lnTo>
                  <a:pt x="1780816" y="488438"/>
                </a:lnTo>
                <a:lnTo>
                  <a:pt x="1831770" y="490316"/>
                </a:lnTo>
                <a:lnTo>
                  <a:pt x="1882806" y="493844"/>
                </a:lnTo>
                <a:lnTo>
                  <a:pt x="1933918" y="498899"/>
                </a:lnTo>
                <a:lnTo>
                  <a:pt x="1985099" y="505358"/>
                </a:lnTo>
                <a:lnTo>
                  <a:pt x="2036343" y="513098"/>
                </a:lnTo>
                <a:lnTo>
                  <a:pt x="2087644" y="521996"/>
                </a:lnTo>
                <a:lnTo>
                  <a:pt x="2138997" y="531929"/>
                </a:lnTo>
                <a:lnTo>
                  <a:pt x="2190394" y="542773"/>
                </a:lnTo>
                <a:lnTo>
                  <a:pt x="2241831" y="554405"/>
                </a:lnTo>
                <a:lnTo>
                  <a:pt x="2293300" y="566703"/>
                </a:lnTo>
                <a:lnTo>
                  <a:pt x="2344796" y="579542"/>
                </a:lnTo>
                <a:lnTo>
                  <a:pt x="2383628" y="593427"/>
                </a:lnTo>
                <a:lnTo>
                  <a:pt x="2435159" y="606981"/>
                </a:lnTo>
                <a:lnTo>
                  <a:pt x="2486699" y="620707"/>
                </a:lnTo>
                <a:lnTo>
                  <a:pt x="2589859" y="649783"/>
                </a:lnTo>
                <a:lnTo>
                  <a:pt x="2641462" y="664795"/>
                </a:lnTo>
                <a:lnTo>
                  <a:pt x="2693043" y="679355"/>
                </a:lnTo>
                <a:lnTo>
                  <a:pt x="2757278" y="692670"/>
                </a:lnTo>
                <a:lnTo>
                  <a:pt x="2808790" y="705830"/>
                </a:lnTo>
                <a:lnTo>
                  <a:pt x="2860255" y="718044"/>
                </a:lnTo>
                <a:lnTo>
                  <a:pt x="2911665" y="729148"/>
                </a:lnTo>
                <a:lnTo>
                  <a:pt x="2963012" y="738976"/>
                </a:lnTo>
                <a:lnTo>
                  <a:pt x="3014289" y="747366"/>
                </a:lnTo>
                <a:lnTo>
                  <a:pt x="3052801" y="754778"/>
                </a:lnTo>
                <a:lnTo>
                  <a:pt x="3103911" y="759796"/>
                </a:lnTo>
                <a:lnTo>
                  <a:pt x="3154925" y="762881"/>
                </a:lnTo>
                <a:lnTo>
                  <a:pt x="3205836" y="763869"/>
                </a:lnTo>
                <a:lnTo>
                  <a:pt x="3256635" y="762596"/>
                </a:lnTo>
                <a:lnTo>
                  <a:pt x="3307314" y="758898"/>
                </a:lnTo>
                <a:lnTo>
                  <a:pt x="3345181" y="753236"/>
                </a:lnTo>
                <a:lnTo>
                  <a:pt x="3395543" y="743113"/>
                </a:lnTo>
                <a:lnTo>
                  <a:pt x="3445707" y="728972"/>
                </a:lnTo>
                <a:lnTo>
                  <a:pt x="3482983" y="711363"/>
                </a:lnTo>
                <a:lnTo>
                  <a:pt x="3532739" y="688961"/>
                </a:lnTo>
                <a:lnTo>
                  <a:pt x="3569600" y="662942"/>
                </a:lnTo>
                <a:lnTo>
                  <a:pt x="3606249" y="632606"/>
                </a:lnTo>
                <a:lnTo>
                  <a:pt x="3642680" y="597878"/>
                </a:lnTo>
                <a:lnTo>
                  <a:pt x="3666206" y="559310"/>
                </a:lnTo>
                <a:lnTo>
                  <a:pt x="3702193" y="515574"/>
                </a:lnTo>
                <a:lnTo>
                  <a:pt x="3725267" y="467848"/>
                </a:lnTo>
                <a:lnTo>
                  <a:pt x="3748638" y="426147"/>
                </a:lnTo>
                <a:lnTo>
                  <a:pt x="3771914" y="382498"/>
                </a:lnTo>
                <a:lnTo>
                  <a:pt x="3782419" y="337753"/>
                </a:lnTo>
                <a:lnTo>
                  <a:pt x="3805536" y="290883"/>
                </a:lnTo>
                <a:lnTo>
                  <a:pt x="3815905" y="243369"/>
                </a:lnTo>
                <a:lnTo>
                  <a:pt x="3838907" y="194183"/>
                </a:lnTo>
                <a:lnTo>
                  <a:pt x="3869660" y="44483"/>
                </a:lnTo>
                <a:lnTo>
                  <a:pt x="3880197" y="368"/>
                </a:lnTo>
                <a:lnTo>
                  <a:pt x="3905629" y="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32401" y="7659808"/>
            <a:ext cx="5654675" cy="1747520"/>
          </a:xfrm>
          <a:custGeom>
            <a:avLst/>
            <a:gdLst/>
            <a:ahLst/>
            <a:cxnLst/>
            <a:rect l="l" t="t" r="r" b="b"/>
            <a:pathLst>
              <a:path w="5654675" h="1747520">
                <a:moveTo>
                  <a:pt x="2118497" y="577816"/>
                </a:moveTo>
                <a:lnTo>
                  <a:pt x="2058636" y="693259"/>
                </a:lnTo>
                <a:lnTo>
                  <a:pt x="1959417" y="801838"/>
                </a:lnTo>
                <a:lnTo>
                  <a:pt x="1902311" y="884380"/>
                </a:lnTo>
                <a:lnTo>
                  <a:pt x="1867145" y="924609"/>
                </a:lnTo>
                <a:lnTo>
                  <a:pt x="1843241" y="970707"/>
                </a:lnTo>
                <a:lnTo>
                  <a:pt x="1464306" y="1398014"/>
                </a:lnTo>
                <a:lnTo>
                  <a:pt x="1420113" y="1428062"/>
                </a:lnTo>
                <a:lnTo>
                  <a:pt x="1355474" y="1497541"/>
                </a:lnTo>
                <a:lnTo>
                  <a:pt x="1312541" y="1525162"/>
                </a:lnTo>
                <a:lnTo>
                  <a:pt x="1270088" y="1551854"/>
                </a:lnTo>
                <a:lnTo>
                  <a:pt x="1228148" y="1577559"/>
                </a:lnTo>
                <a:lnTo>
                  <a:pt x="1198025" y="1608063"/>
                </a:lnTo>
                <a:lnTo>
                  <a:pt x="1157201" y="1631614"/>
                </a:lnTo>
                <a:lnTo>
                  <a:pt x="1104379" y="1650715"/>
                </a:lnTo>
                <a:lnTo>
                  <a:pt x="1063839" y="1673719"/>
                </a:lnTo>
                <a:lnTo>
                  <a:pt x="1013019" y="1688959"/>
                </a:lnTo>
                <a:lnTo>
                  <a:pt x="974454" y="1708154"/>
                </a:lnTo>
                <a:lnTo>
                  <a:pt x="925583" y="1719635"/>
                </a:lnTo>
                <a:lnTo>
                  <a:pt x="877667" y="1729276"/>
                </a:lnTo>
                <a:lnTo>
                  <a:pt x="830693" y="1737100"/>
                </a:lnTo>
                <a:lnTo>
                  <a:pt x="784647" y="1743133"/>
                </a:lnTo>
                <a:lnTo>
                  <a:pt x="739516" y="1747400"/>
                </a:lnTo>
                <a:lnTo>
                  <a:pt x="684014" y="1744082"/>
                </a:lnTo>
                <a:lnTo>
                  <a:pt x="640675" y="1744895"/>
                </a:lnTo>
                <a:lnTo>
                  <a:pt x="599204" y="1742105"/>
                </a:lnTo>
                <a:lnTo>
                  <a:pt x="547168" y="1732101"/>
                </a:lnTo>
                <a:lnTo>
                  <a:pt x="507115" y="1726577"/>
                </a:lnTo>
                <a:lnTo>
                  <a:pt x="467768" y="1719692"/>
                </a:lnTo>
                <a:lnTo>
                  <a:pt x="417850" y="1705602"/>
                </a:lnTo>
                <a:lnTo>
                  <a:pt x="368635" y="1690158"/>
                </a:lnTo>
                <a:lnTo>
                  <a:pt x="331396" y="1679207"/>
                </a:lnTo>
                <a:lnTo>
                  <a:pt x="283581" y="1661063"/>
                </a:lnTo>
                <a:lnTo>
                  <a:pt x="236464" y="1641574"/>
                </a:lnTo>
                <a:lnTo>
                  <a:pt x="190042" y="1620743"/>
                </a:lnTo>
                <a:lnTo>
                  <a:pt x="144313" y="1598575"/>
                </a:lnTo>
                <a:lnTo>
                  <a:pt x="88003" y="1569225"/>
                </a:lnTo>
                <a:lnTo>
                  <a:pt x="43657" y="1544391"/>
                </a:lnTo>
                <a:lnTo>
                  <a:pt x="0" y="1518229"/>
                </a:lnTo>
                <a:lnTo>
                  <a:pt x="11662" y="1495737"/>
                </a:lnTo>
                <a:lnTo>
                  <a:pt x="55250" y="1522033"/>
                </a:lnTo>
                <a:lnTo>
                  <a:pt x="110941" y="1552578"/>
                </a:lnTo>
                <a:lnTo>
                  <a:pt x="167443" y="1581558"/>
                </a:lnTo>
                <a:lnTo>
                  <a:pt x="213465" y="1603159"/>
                </a:lnTo>
                <a:lnTo>
                  <a:pt x="260267" y="1623258"/>
                </a:lnTo>
                <a:lnTo>
                  <a:pt x="307830" y="1641888"/>
                </a:lnTo>
                <a:lnTo>
                  <a:pt x="356139" y="1659079"/>
                </a:lnTo>
                <a:lnTo>
                  <a:pt x="405178" y="1674863"/>
                </a:lnTo>
                <a:lnTo>
                  <a:pt x="454929" y="1689273"/>
                </a:lnTo>
                <a:lnTo>
                  <a:pt x="494103" y="1696493"/>
                </a:lnTo>
                <a:lnTo>
                  <a:pt x="545231" y="1708247"/>
                </a:lnTo>
                <a:lnTo>
                  <a:pt x="585749" y="1712875"/>
                </a:lnTo>
                <a:lnTo>
                  <a:pt x="626914" y="1716255"/>
                </a:lnTo>
                <a:lnTo>
                  <a:pt x="668710" y="1718418"/>
                </a:lnTo>
                <a:lnTo>
                  <a:pt x="711120" y="1719395"/>
                </a:lnTo>
                <a:lnTo>
                  <a:pt x="754129" y="1719220"/>
                </a:lnTo>
                <a:lnTo>
                  <a:pt x="797719" y="1717922"/>
                </a:lnTo>
                <a:lnTo>
                  <a:pt x="830601" y="1709688"/>
                </a:lnTo>
                <a:lnTo>
                  <a:pt x="875305" y="1706242"/>
                </a:lnTo>
                <a:lnTo>
                  <a:pt x="943746" y="1684608"/>
                </a:lnTo>
                <a:lnTo>
                  <a:pt x="1014186" y="1659119"/>
                </a:lnTo>
                <a:lnTo>
                  <a:pt x="1050115" y="1645009"/>
                </a:lnTo>
                <a:lnTo>
                  <a:pt x="1086494" y="1630029"/>
                </a:lnTo>
                <a:lnTo>
                  <a:pt x="1123307" y="1614213"/>
                </a:lnTo>
                <a:lnTo>
                  <a:pt x="1160537" y="1597591"/>
                </a:lnTo>
                <a:lnTo>
                  <a:pt x="1186895" y="1574349"/>
                </a:lnTo>
                <a:lnTo>
                  <a:pt x="1224911" y="1556212"/>
                </a:lnTo>
                <a:lnTo>
                  <a:pt x="1252022" y="1531517"/>
                </a:lnTo>
                <a:lnTo>
                  <a:pt x="1290759" y="1511990"/>
                </a:lnTo>
                <a:lnTo>
                  <a:pt x="1346674" y="1459334"/>
                </a:lnTo>
                <a:lnTo>
                  <a:pt x="1386369" y="1437960"/>
                </a:lnTo>
                <a:lnTo>
                  <a:pt x="1502749" y="1323875"/>
                </a:lnTo>
                <a:lnTo>
                  <a:pt x="1592409" y="1233731"/>
                </a:lnTo>
                <a:lnTo>
                  <a:pt x="1611386" y="1197133"/>
                </a:lnTo>
                <a:lnTo>
                  <a:pt x="1703006" y="1103209"/>
                </a:lnTo>
                <a:lnTo>
                  <a:pt x="1722505" y="1065605"/>
                </a:lnTo>
                <a:lnTo>
                  <a:pt x="1784304" y="1001602"/>
                </a:lnTo>
                <a:lnTo>
                  <a:pt x="1804022" y="963575"/>
                </a:lnTo>
                <a:lnTo>
                  <a:pt x="1866112" y="899012"/>
                </a:lnTo>
                <a:lnTo>
                  <a:pt x="1885902" y="860847"/>
                </a:lnTo>
                <a:lnTo>
                  <a:pt x="1952906" y="786806"/>
                </a:lnTo>
                <a:lnTo>
                  <a:pt x="1977420" y="739530"/>
                </a:lnTo>
                <a:lnTo>
                  <a:pt x="2118497" y="577816"/>
                </a:lnTo>
                <a:close/>
              </a:path>
              <a:path w="5654675" h="1747520">
                <a:moveTo>
                  <a:pt x="5654404" y="793964"/>
                </a:moveTo>
                <a:lnTo>
                  <a:pt x="5624329" y="824375"/>
                </a:lnTo>
                <a:lnTo>
                  <a:pt x="5590709" y="861623"/>
                </a:lnTo>
                <a:lnTo>
                  <a:pt x="5545908" y="892844"/>
                </a:lnTo>
                <a:lnTo>
                  <a:pt x="5414359" y="1036184"/>
                </a:lnTo>
                <a:lnTo>
                  <a:pt x="5371237" y="1064167"/>
                </a:lnTo>
                <a:lnTo>
                  <a:pt x="5339967" y="1096883"/>
                </a:lnTo>
                <a:lnTo>
                  <a:pt x="5298080" y="1122485"/>
                </a:lnTo>
                <a:lnTo>
                  <a:pt x="5256930" y="1146664"/>
                </a:lnTo>
                <a:lnTo>
                  <a:pt x="5216599" y="1169266"/>
                </a:lnTo>
                <a:lnTo>
                  <a:pt x="5188440" y="1195982"/>
                </a:lnTo>
                <a:lnTo>
                  <a:pt x="5138712" y="1209117"/>
                </a:lnTo>
                <a:lnTo>
                  <a:pt x="5101317" y="1226056"/>
                </a:lnTo>
                <a:lnTo>
                  <a:pt x="5065061" y="1240797"/>
                </a:lnTo>
                <a:lnTo>
                  <a:pt x="5018751" y="1247340"/>
                </a:lnTo>
                <a:lnTo>
                  <a:pt x="4973742" y="1251374"/>
                </a:lnTo>
                <a:lnTo>
                  <a:pt x="4930113" y="1252746"/>
                </a:lnTo>
                <a:lnTo>
                  <a:pt x="4887946" y="1251300"/>
                </a:lnTo>
                <a:lnTo>
                  <a:pt x="4847319" y="1246881"/>
                </a:lnTo>
                <a:lnTo>
                  <a:pt x="4797041" y="1233488"/>
                </a:lnTo>
                <a:lnTo>
                  <a:pt x="4748464" y="1216812"/>
                </a:lnTo>
                <a:lnTo>
                  <a:pt x="4701649" y="1196740"/>
                </a:lnTo>
                <a:lnTo>
                  <a:pt x="4667183" y="1180441"/>
                </a:lnTo>
                <a:lnTo>
                  <a:pt x="4622453" y="1156347"/>
                </a:lnTo>
                <a:lnTo>
                  <a:pt x="4589944" y="1136273"/>
                </a:lnTo>
                <a:lnTo>
                  <a:pt x="4547044" y="1108651"/>
                </a:lnTo>
                <a:lnTo>
                  <a:pt x="4504963" y="1079450"/>
                </a:lnTo>
                <a:lnTo>
                  <a:pt x="4463636" y="1048792"/>
                </a:lnTo>
                <a:lnTo>
                  <a:pt x="4434275" y="1022649"/>
                </a:lnTo>
                <a:lnTo>
                  <a:pt x="4394266" y="989451"/>
                </a:lnTo>
                <a:lnTo>
                  <a:pt x="4354820" y="955167"/>
                </a:lnTo>
                <a:lnTo>
                  <a:pt x="4315873" y="919920"/>
                </a:lnTo>
                <a:lnTo>
                  <a:pt x="4288635" y="889681"/>
                </a:lnTo>
                <a:lnTo>
                  <a:pt x="4250494" y="852881"/>
                </a:lnTo>
                <a:lnTo>
                  <a:pt x="4212660" y="815488"/>
                </a:lnTo>
                <a:lnTo>
                  <a:pt x="4175069" y="777627"/>
                </a:lnTo>
                <a:lnTo>
                  <a:pt x="4137657" y="739420"/>
                </a:lnTo>
                <a:lnTo>
                  <a:pt x="4062719" y="663227"/>
                </a:lnTo>
                <a:lnTo>
                  <a:pt x="4025055" y="625505"/>
                </a:lnTo>
                <a:lnTo>
                  <a:pt x="3987313" y="587937"/>
                </a:lnTo>
                <a:lnTo>
                  <a:pt x="3960709" y="556476"/>
                </a:lnTo>
                <a:lnTo>
                  <a:pt x="3922638" y="519539"/>
                </a:lnTo>
                <a:lnTo>
                  <a:pt x="3884319" y="483082"/>
                </a:lnTo>
                <a:lnTo>
                  <a:pt x="3845694" y="447214"/>
                </a:lnTo>
                <a:lnTo>
                  <a:pt x="3806708" y="412043"/>
                </a:lnTo>
                <a:lnTo>
                  <a:pt x="3767304" y="377679"/>
                </a:lnTo>
                <a:lnTo>
                  <a:pt x="3727425" y="344229"/>
                </a:lnTo>
                <a:lnTo>
                  <a:pt x="3687015" y="311804"/>
                </a:lnTo>
                <a:lnTo>
                  <a:pt x="3646017" y="280513"/>
                </a:lnTo>
                <a:lnTo>
                  <a:pt x="3604376" y="250464"/>
                </a:lnTo>
                <a:lnTo>
                  <a:pt x="3562033" y="221765"/>
                </a:lnTo>
                <a:lnTo>
                  <a:pt x="3518934" y="194527"/>
                </a:lnTo>
                <a:lnTo>
                  <a:pt x="3475182" y="168547"/>
                </a:lnTo>
                <a:lnTo>
                  <a:pt x="3419148" y="138664"/>
                </a:lnTo>
                <a:lnTo>
                  <a:pt x="3373403" y="116527"/>
                </a:lnTo>
                <a:lnTo>
                  <a:pt x="3326695" y="96248"/>
                </a:lnTo>
                <a:lnTo>
                  <a:pt x="3279047" y="77783"/>
                </a:lnTo>
                <a:lnTo>
                  <a:pt x="3241753" y="66937"/>
                </a:lnTo>
                <a:lnTo>
                  <a:pt x="3192289" y="51974"/>
                </a:lnTo>
                <a:lnTo>
                  <a:pt x="3153224" y="44543"/>
                </a:lnTo>
                <a:lnTo>
                  <a:pt x="3102033" y="32911"/>
                </a:lnTo>
                <a:lnTo>
                  <a:pt x="3061285" y="28726"/>
                </a:lnTo>
                <a:lnTo>
                  <a:pt x="3019730" y="26099"/>
                </a:lnTo>
                <a:lnTo>
                  <a:pt x="2977388" y="24989"/>
                </a:lnTo>
                <a:lnTo>
                  <a:pt x="2945557" y="31198"/>
                </a:lnTo>
                <a:lnTo>
                  <a:pt x="2901709" y="32991"/>
                </a:lnTo>
                <a:lnTo>
                  <a:pt x="2868417" y="42019"/>
                </a:lnTo>
                <a:lnTo>
                  <a:pt x="2823152" y="46545"/>
                </a:lnTo>
                <a:lnTo>
                  <a:pt x="2788487" y="58220"/>
                </a:lnTo>
                <a:lnTo>
                  <a:pt x="2717218" y="85307"/>
                </a:lnTo>
                <a:lnTo>
                  <a:pt x="2680659" y="100633"/>
                </a:lnTo>
                <a:lnTo>
                  <a:pt x="2643514" y="117091"/>
                </a:lnTo>
                <a:lnTo>
                  <a:pt x="2617078" y="140484"/>
                </a:lnTo>
                <a:lnTo>
                  <a:pt x="2578825" y="159077"/>
                </a:lnTo>
                <a:lnTo>
                  <a:pt x="2551326" y="184520"/>
                </a:lnTo>
                <a:lnTo>
                  <a:pt x="2512055" y="205078"/>
                </a:lnTo>
                <a:lnTo>
                  <a:pt x="2483582" y="232400"/>
                </a:lnTo>
                <a:lnTo>
                  <a:pt x="2443380" y="254751"/>
                </a:lnTo>
                <a:lnTo>
                  <a:pt x="2414021" y="283782"/>
                </a:lnTo>
                <a:lnTo>
                  <a:pt x="2323574" y="375443"/>
                </a:lnTo>
                <a:lnTo>
                  <a:pt x="2198276" y="506728"/>
                </a:lnTo>
                <a:lnTo>
                  <a:pt x="2177534" y="546730"/>
                </a:lnTo>
                <a:lnTo>
                  <a:pt x="2080176" y="651719"/>
                </a:lnTo>
                <a:lnTo>
                  <a:pt x="2141855" y="532769"/>
                </a:lnTo>
                <a:lnTo>
                  <a:pt x="2277137" y="382231"/>
                </a:lnTo>
                <a:lnTo>
                  <a:pt x="2310028" y="346390"/>
                </a:lnTo>
                <a:lnTo>
                  <a:pt x="2353774" y="317202"/>
                </a:lnTo>
                <a:lnTo>
                  <a:pt x="2417368" y="249738"/>
                </a:lnTo>
                <a:lnTo>
                  <a:pt x="2448443" y="217398"/>
                </a:lnTo>
                <a:lnTo>
                  <a:pt x="2490280" y="191893"/>
                </a:lnTo>
                <a:lnTo>
                  <a:pt x="2531580" y="167423"/>
                </a:lnTo>
                <a:lnTo>
                  <a:pt x="2561047" y="138185"/>
                </a:lnTo>
                <a:lnTo>
                  <a:pt x="2601205" y="115917"/>
                </a:lnTo>
                <a:lnTo>
                  <a:pt x="2643901" y="88756"/>
                </a:lnTo>
                <a:lnTo>
                  <a:pt x="2696560" y="69968"/>
                </a:lnTo>
                <a:lnTo>
                  <a:pt x="2736655" y="47821"/>
                </a:lnTo>
                <a:lnTo>
                  <a:pt x="2786756" y="33968"/>
                </a:lnTo>
                <a:lnTo>
                  <a:pt x="2835609" y="22522"/>
                </a:lnTo>
                <a:lnTo>
                  <a:pt x="2883235" y="13442"/>
                </a:lnTo>
                <a:lnTo>
                  <a:pt x="2929654" y="6689"/>
                </a:lnTo>
                <a:lnTo>
                  <a:pt x="2974888" y="2221"/>
                </a:lnTo>
                <a:lnTo>
                  <a:pt x="3018957" y="0"/>
                </a:lnTo>
                <a:lnTo>
                  <a:pt x="3072386" y="7317"/>
                </a:lnTo>
                <a:lnTo>
                  <a:pt x="3113558" y="10684"/>
                </a:lnTo>
                <a:lnTo>
                  <a:pt x="3153750" y="15941"/>
                </a:lnTo>
                <a:lnTo>
                  <a:pt x="3204240" y="28926"/>
                </a:lnTo>
                <a:lnTo>
                  <a:pt x="3253756" y="43789"/>
                </a:lnTo>
                <a:lnTo>
                  <a:pt x="3291028" y="54677"/>
                </a:lnTo>
                <a:lnTo>
                  <a:pt x="3338607" y="73276"/>
                </a:lnTo>
                <a:lnTo>
                  <a:pt x="3385222" y="93734"/>
                </a:lnTo>
                <a:lnTo>
                  <a:pt x="3442152" y="121890"/>
                </a:lnTo>
                <a:lnTo>
                  <a:pt x="3486849" y="146047"/>
                </a:lnTo>
                <a:lnTo>
                  <a:pt x="3530592" y="172044"/>
                </a:lnTo>
                <a:lnTo>
                  <a:pt x="3573669" y="199325"/>
                </a:lnTo>
                <a:lnTo>
                  <a:pt x="3627261" y="233918"/>
                </a:lnTo>
                <a:lnTo>
                  <a:pt x="3668874" y="264023"/>
                </a:lnTo>
                <a:lnTo>
                  <a:pt x="3709839" y="295376"/>
                </a:lnTo>
                <a:lnTo>
                  <a:pt x="3750215" y="327868"/>
                </a:lnTo>
                <a:lnTo>
                  <a:pt x="3790057" y="361388"/>
                </a:lnTo>
                <a:lnTo>
                  <a:pt x="3818147" y="389982"/>
                </a:lnTo>
                <a:lnTo>
                  <a:pt x="3857092" y="425233"/>
                </a:lnTo>
                <a:lnTo>
                  <a:pt x="3895674" y="461184"/>
                </a:lnTo>
                <a:lnTo>
                  <a:pt x="3933949" y="497726"/>
                </a:lnTo>
                <a:lnTo>
                  <a:pt x="3971974" y="534750"/>
                </a:lnTo>
                <a:lnTo>
                  <a:pt x="4009807" y="572146"/>
                </a:lnTo>
                <a:lnTo>
                  <a:pt x="4047503" y="609804"/>
                </a:lnTo>
                <a:lnTo>
                  <a:pt x="4085119" y="647616"/>
                </a:lnTo>
                <a:lnTo>
                  <a:pt x="4159604" y="724684"/>
                </a:lnTo>
                <a:lnTo>
                  <a:pt x="4196628" y="763639"/>
                </a:lnTo>
                <a:lnTo>
                  <a:pt x="4233861" y="802192"/>
                </a:lnTo>
                <a:lnTo>
                  <a:pt x="4271378" y="840195"/>
                </a:lnTo>
                <a:lnTo>
                  <a:pt x="4309255" y="877504"/>
                </a:lnTo>
                <a:lnTo>
                  <a:pt x="4347569" y="913972"/>
                </a:lnTo>
                <a:lnTo>
                  <a:pt x="4386394" y="949453"/>
                </a:lnTo>
                <a:lnTo>
                  <a:pt x="4425807" y="983801"/>
                </a:lnTo>
                <a:lnTo>
                  <a:pt x="4465883" y="1016870"/>
                </a:lnTo>
                <a:lnTo>
                  <a:pt x="4506699" y="1048513"/>
                </a:lnTo>
                <a:lnTo>
                  <a:pt x="4548329" y="1078584"/>
                </a:lnTo>
                <a:lnTo>
                  <a:pt x="4590850" y="1106938"/>
                </a:lnTo>
                <a:lnTo>
                  <a:pt x="4634337" y="1133428"/>
                </a:lnTo>
                <a:lnTo>
                  <a:pt x="4667592" y="1152063"/>
                </a:lnTo>
                <a:lnTo>
                  <a:pt x="4713240" y="1174387"/>
                </a:lnTo>
                <a:lnTo>
                  <a:pt x="4760081" y="1194409"/>
                </a:lnTo>
                <a:lnTo>
                  <a:pt x="4808689" y="1211024"/>
                </a:lnTo>
                <a:lnTo>
                  <a:pt x="4847875" y="1218220"/>
                </a:lnTo>
                <a:lnTo>
                  <a:pt x="4900222" y="1227624"/>
                </a:lnTo>
                <a:lnTo>
                  <a:pt x="4943216" y="1227477"/>
                </a:lnTo>
                <a:lnTo>
                  <a:pt x="4988164" y="1223560"/>
                </a:lnTo>
                <a:lnTo>
                  <a:pt x="5035103" y="1215805"/>
                </a:lnTo>
                <a:lnTo>
                  <a:pt x="5084066" y="1204146"/>
                </a:lnTo>
                <a:lnTo>
                  <a:pt x="5135087" y="1188517"/>
                </a:lnTo>
                <a:lnTo>
                  <a:pt x="5176927" y="1163006"/>
                </a:lnTo>
                <a:lnTo>
                  <a:pt x="5232169" y="1139238"/>
                </a:lnTo>
                <a:lnTo>
                  <a:pt x="5273360" y="1114979"/>
                </a:lnTo>
                <a:lnTo>
                  <a:pt x="5304175" y="1083142"/>
                </a:lnTo>
                <a:lnTo>
                  <a:pt x="5347058" y="1055619"/>
                </a:lnTo>
                <a:lnTo>
                  <a:pt x="5379356" y="1020920"/>
                </a:lnTo>
                <a:lnTo>
                  <a:pt x="5423515" y="990937"/>
                </a:lnTo>
                <a:lnTo>
                  <a:pt x="5524644" y="878673"/>
                </a:lnTo>
                <a:lnTo>
                  <a:pt x="5570108" y="846175"/>
                </a:lnTo>
                <a:lnTo>
                  <a:pt x="5604363" y="807702"/>
                </a:lnTo>
                <a:lnTo>
                  <a:pt x="5647024" y="753019"/>
                </a:lnTo>
                <a:lnTo>
                  <a:pt x="5654404" y="7939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FF6A2E-8302-B034-FB86-113694C38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2794" y="7229320"/>
            <a:ext cx="4637325" cy="2608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75134CBB-3FB5-A685-8BDE-97CC1E34C63E}"/>
              </a:ext>
            </a:extLst>
          </p:cNvPr>
          <p:cNvSpPr/>
          <p:nvPr/>
        </p:nvSpPr>
        <p:spPr>
          <a:xfrm>
            <a:off x="4876800" y="-610615"/>
            <a:ext cx="12497742" cy="6725498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indent="682625">
              <a:spcBef>
                <a:spcPts val="2640"/>
              </a:spcBef>
            </a:pPr>
            <a:r>
              <a:rPr lang="en-US" spc="-3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</a:p>
          <a:p>
            <a:pPr marL="12700" marR="5080" indent="682625">
              <a:spcBef>
                <a:spcPts val="2640"/>
              </a:spcBef>
            </a:pPr>
            <a:endParaRPr lang="en-US" spc="-3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682625">
              <a:spcBef>
                <a:spcPts val="2640"/>
              </a:spcBef>
            </a:pPr>
            <a:r>
              <a:rPr lang="en-US" b="1" spc="-3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spc="-3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 Design o f   Learning  (UDL) </a:t>
            </a:r>
          </a:p>
          <a:p>
            <a:pPr marL="12700" marR="5080" indent="682625">
              <a:spcBef>
                <a:spcPts val="2640"/>
              </a:spcBef>
            </a:pPr>
            <a:r>
              <a:rPr lang="en-US" sz="4400" b="1" spc="-3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400" b="1" spc="9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marL="12700" marR="5080" indent="682625">
              <a:lnSpc>
                <a:spcPts val="10000"/>
              </a:lnSpc>
              <a:spcBef>
                <a:spcPts val="2640"/>
              </a:spcBef>
            </a:pPr>
            <a:r>
              <a:rPr lang="en-US" sz="4400" b="1" spc="10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b="1" spc="10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5400" b="1" spc="106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5400" b="1" spc="8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B0072A-3D24-400F-98C6-1046D96470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5" t="-13874" r="-4365" b="13874"/>
          <a:stretch/>
        </p:blipFill>
        <p:spPr>
          <a:xfrm>
            <a:off x="454590" y="2362504"/>
            <a:ext cx="4682759" cy="4104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9E0CC-24C6-9FE2-DD5C-11C481918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7323" y="4817209"/>
            <a:ext cx="4815489" cy="270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4E76AF1C-077F-41B0-83B8-858C2D8F05AD}"/>
              </a:ext>
            </a:extLst>
          </p:cNvPr>
          <p:cNvSpPr/>
          <p:nvPr/>
        </p:nvSpPr>
        <p:spPr>
          <a:xfrm>
            <a:off x="3176482" y="6819900"/>
            <a:ext cx="9525942" cy="358140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9810" marR="5080" indent="-1007744">
              <a:lnSpc>
                <a:spcPts val="3450"/>
              </a:lnSpc>
              <a:spcBef>
                <a:spcPts val="340"/>
              </a:spcBef>
            </a:pPr>
            <a:r>
              <a:rPr lang="en-IN" sz="3200" b="1" spc="320" dirty="0">
                <a:solidFill>
                  <a:schemeClr val="tx1"/>
                </a:solidFill>
                <a:latin typeface="Times New Roman"/>
                <a:cs typeface="Times New Roman"/>
              </a:rPr>
              <a:t>       Prof (</a:t>
            </a:r>
            <a:r>
              <a:rPr lang="en-IN" sz="3200" b="1" spc="320" dirty="0" err="1">
                <a:solidFill>
                  <a:schemeClr val="tx1"/>
                </a:solidFill>
                <a:latin typeface="Times New Roman"/>
                <a:cs typeface="Times New Roman"/>
              </a:rPr>
              <a:t>Dr.</a:t>
            </a:r>
            <a:r>
              <a:rPr lang="en-IN" sz="3200" b="1" spc="320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r>
              <a:rPr lang="en-IN" sz="3200" b="1" spc="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IN" sz="3200" b="1" spc="455" dirty="0">
                <a:solidFill>
                  <a:schemeClr val="tx1"/>
                </a:solidFill>
                <a:latin typeface="Times New Roman"/>
                <a:cs typeface="Times New Roman"/>
              </a:rPr>
              <a:t>Renu</a:t>
            </a:r>
            <a:r>
              <a:rPr lang="en-IN" sz="3200" b="1" spc="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IN" sz="3200" b="1" spc="330" dirty="0">
                <a:solidFill>
                  <a:schemeClr val="tx1"/>
                </a:solidFill>
                <a:latin typeface="Times New Roman"/>
                <a:cs typeface="Times New Roman"/>
              </a:rPr>
              <a:t>Malaviya </a:t>
            </a:r>
          </a:p>
          <a:p>
            <a:pPr marL="1019810" marR="5080" indent="-1007744">
              <a:lnSpc>
                <a:spcPts val="3450"/>
              </a:lnSpc>
              <a:spcBef>
                <a:spcPts val="340"/>
              </a:spcBef>
            </a:pPr>
            <a:r>
              <a:rPr lang="en-IN" sz="3200" b="1" spc="330" dirty="0">
                <a:solidFill>
                  <a:schemeClr val="tx1"/>
                </a:solidFill>
                <a:latin typeface="Times New Roman"/>
                <a:cs typeface="Times New Roman"/>
              </a:rPr>
              <a:t>       </a:t>
            </a:r>
            <a:r>
              <a:rPr lang="en-IN" sz="3200" b="1" spc="340" dirty="0">
                <a:solidFill>
                  <a:schemeClr val="tx1"/>
                </a:solidFill>
                <a:latin typeface="Times New Roman"/>
                <a:cs typeface="Times New Roman"/>
              </a:rPr>
              <a:t>University of </a:t>
            </a:r>
            <a:r>
              <a:rPr lang="en-IN" sz="3200" b="1" spc="350" dirty="0">
                <a:solidFill>
                  <a:schemeClr val="tx1"/>
                </a:solidFill>
                <a:latin typeface="Times New Roman"/>
                <a:cs typeface="Times New Roman"/>
              </a:rPr>
              <a:t>Delhi</a:t>
            </a:r>
          </a:p>
          <a:p>
            <a:pPr marL="1019810" marR="5080" indent="-1007744">
              <a:lnSpc>
                <a:spcPts val="3450"/>
              </a:lnSpc>
              <a:spcBef>
                <a:spcPts val="340"/>
              </a:spcBef>
            </a:pPr>
            <a:endParaRPr lang="en-IN" sz="3200" b="1" spc="35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r>
              <a:rPr lang="en-IN" sz="3200" b="1" spc="350" dirty="0">
                <a:solidFill>
                  <a:schemeClr val="tx1"/>
                </a:solidFill>
                <a:latin typeface="Times New Roman"/>
                <a:cs typeface="Times New Roman"/>
              </a:rPr>
              <a:t>malaviyadelhi@gmail.com</a:t>
            </a:r>
            <a:endParaRPr lang="en-IN" sz="3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F2FAA-BD98-9EFB-EB55-EB540F5BD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00" t="11458" r="20626" b="12500"/>
          <a:stretch/>
        </p:blipFill>
        <p:spPr>
          <a:xfrm>
            <a:off x="1741973" y="419100"/>
            <a:ext cx="2107994" cy="21439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CC572D-7A52-7F67-D68D-1687BC8CEE35}"/>
              </a:ext>
            </a:extLst>
          </p:cNvPr>
          <p:cNvSpPr txBox="1"/>
          <p:nvPr/>
        </p:nvSpPr>
        <p:spPr>
          <a:xfrm>
            <a:off x="304800" y="647700"/>
            <a:ext cx="153162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participation, exploration and experimentation</a:t>
            </a:r>
          </a:p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activities so that learning outcomes are authentic, communicate to real audiences, and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 a purpose that is clear to the participants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Invite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 response, evaluation and self-reflection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content and activities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activities that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foster the use of imagination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solve novel and relevant problems, or make sense of complex ideas in creative ways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cooperative learning groups with clear goals, roles, and responsibilities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many of these activities require cooperative learning.</a:t>
            </a:r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5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0CC42-A303-76A0-C4E9-A2D5F530E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800101"/>
            <a:ext cx="15925800" cy="178984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Representation 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“What” of Learning)–        </a:t>
            </a:r>
            <a:b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What do I do!!!</a:t>
            </a:r>
            <a:endParaRPr lang="en-IN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47C18-0BC1-49A7-6EEB-B1637B1AB374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 flipV="1">
            <a:off x="12123991" y="11032805"/>
            <a:ext cx="10216896" cy="45719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52789C-2FBE-6E41-7107-8D652F88B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90900"/>
            <a:ext cx="3678247" cy="2755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7BE82B-00D2-91F2-93FF-1808DCFB4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850" y="4000500"/>
            <a:ext cx="5238750" cy="2943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DD2DF-EC66-0C20-7A8E-95C2C56A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737" y="3990702"/>
            <a:ext cx="4215901" cy="2943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5EDBD3-D9E2-A3C7-C80C-6917EC5CE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9400" y="7252576"/>
            <a:ext cx="2600325" cy="2600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7A07E3-81BB-11AD-11A8-AB4A2E9B8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6946991"/>
            <a:ext cx="4640900" cy="2755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1F6E3-AA68-8F00-A15D-287D3863C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821" y="7165048"/>
            <a:ext cx="6400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7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22BB6AE-D647-70C2-1B6B-12460C68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136" y="2313891"/>
            <a:ext cx="5349895" cy="30686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8788AB-C186-5E3E-214C-6B55BE4A3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01" y="161863"/>
            <a:ext cx="3523710" cy="2350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8912C-8BB3-67FC-F512-76FCA34AB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9642" y="266700"/>
            <a:ext cx="3710898" cy="2732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7ADA2-E041-ED42-CDAB-B49BB816E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41" y="4777445"/>
            <a:ext cx="4085989" cy="2933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DB47C-A787-62E4-DD0E-A96963A9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345" y="7151413"/>
            <a:ext cx="3831359" cy="2973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0CEFF-2B2C-F3A9-FA28-4AF359FFF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4216" y="7201494"/>
            <a:ext cx="3106595" cy="2762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12B15-F5E2-40B1-AE93-74C3A6781E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3" t="3968" r="-203" b="3835"/>
          <a:stretch/>
        </p:blipFill>
        <p:spPr>
          <a:xfrm>
            <a:off x="6530720" y="1353996"/>
            <a:ext cx="6279846" cy="5901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1D45D-A182-4E34-366E-A770A69139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4766" y="7056519"/>
            <a:ext cx="3106595" cy="3068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C4E831-C08A-9C5E-4F2A-D121D25E2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30415" y="3848200"/>
            <a:ext cx="3867781" cy="2898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EC4B8-26DD-0718-834D-AD8DFFF8C0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325" y="7591606"/>
            <a:ext cx="4244932" cy="23848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F3DCB2-B82E-2A93-1F17-63ABD86B9486}"/>
              </a:ext>
            </a:extLst>
          </p:cNvPr>
          <p:cNvSpPr/>
          <p:nvPr/>
        </p:nvSpPr>
        <p:spPr>
          <a:xfrm>
            <a:off x="5161767" y="161863"/>
            <a:ext cx="7669960" cy="1705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Means of Representation</a:t>
            </a:r>
            <a:endParaRPr lang="en-I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7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0C957-29A4-3B68-37E6-702A8A0A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001" y="3824483"/>
            <a:ext cx="7543699" cy="5669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379B0-1E06-8644-1094-4CBFE7F51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66700"/>
            <a:ext cx="7315200" cy="3862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498A59-3EA3-DFBF-25BF-0095999F1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00" t="26295" r="7916" b="37408"/>
          <a:stretch/>
        </p:blipFill>
        <p:spPr>
          <a:xfrm>
            <a:off x="850204" y="4838700"/>
            <a:ext cx="7315200" cy="46551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8755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E733-6731-6AEB-37D6-E7FE9316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0990"/>
            <a:ext cx="12725400" cy="2769989"/>
          </a:xfrm>
        </p:spPr>
        <p:txBody>
          <a:bodyPr/>
          <a:lstStyle/>
          <a:p>
            <a:r>
              <a:rPr lang="en-US" dirty="0"/>
              <a:t>          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 &amp; Expression                   </a:t>
            </a:r>
            <a:b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 How I express my learning)</a:t>
            </a:r>
            <a:endParaRPr lang="en-I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D3C21-9E44-A3E7-DBB2-DD4BE07F4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076700"/>
            <a:ext cx="3324225" cy="4432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10A7AC-2F58-623F-92C0-AF97F2443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261" y="4076700"/>
            <a:ext cx="4665869" cy="37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6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CF28D7-ABC4-47E8-E254-56F3611C3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762250"/>
            <a:ext cx="3571875" cy="238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31A14A-7457-2EEC-CC49-98FF366D1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619" y="47608"/>
            <a:ext cx="4046007" cy="2696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40F5F-0016-AE50-5DE0-2CFF815D8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300" y="342900"/>
            <a:ext cx="6324600" cy="3557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441DC-E71D-92CF-AA48-D78A679D2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5143500"/>
            <a:ext cx="5676900" cy="4157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F07EC-0B13-B521-53E6-2576D43D8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89" y="1586304"/>
            <a:ext cx="4889672" cy="6315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94319-6A14-D8C5-D53D-9C5EF69A8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4050" y="6743700"/>
            <a:ext cx="4889672" cy="2970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BF2AE8-7E47-0CAC-DA48-23A3F9964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670" y="6604789"/>
            <a:ext cx="4814953" cy="26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01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44AB8-8861-3CC8-5563-BCE4F36A5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5" t="64815" r="57500" b="10003"/>
          <a:stretch/>
        </p:blipFill>
        <p:spPr>
          <a:xfrm>
            <a:off x="5029200" y="114822"/>
            <a:ext cx="6410325" cy="563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745E9-B333-9391-9729-41FD96BD2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00" t="26296" r="9999" b="38889"/>
          <a:stretch/>
        </p:blipFill>
        <p:spPr>
          <a:xfrm>
            <a:off x="1066799" y="5753099"/>
            <a:ext cx="5792821" cy="3781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29FB45-44BD-94C7-D727-823ED0BF9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0" y="4838700"/>
            <a:ext cx="6410325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9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190F0-B5A9-55DA-31A9-0F88BD228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" y="7581592"/>
            <a:ext cx="5595579" cy="2578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17413-DD81-39BB-4F43-EFB656967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0228"/>
            <a:ext cx="7268055" cy="2825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B42FF-FDAB-675A-8588-ECE99FB39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978" y="-172571"/>
            <a:ext cx="6401982" cy="3303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50062-5728-F0C5-17C6-830B30E2F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7315170"/>
            <a:ext cx="5501019" cy="2894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61E7-34DC-BB98-5CC4-A874A0229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105" y="3043576"/>
            <a:ext cx="4102964" cy="2578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53B8F0-D383-56F7-7217-6EFACD85B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10" y="3131016"/>
            <a:ext cx="4269494" cy="2403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61FD53-07F8-1A1F-076B-12EE717017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9594" y="4598460"/>
            <a:ext cx="3944454" cy="25727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B2CBAE-5881-46E7-A225-43C9BED2C6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9297" y="7366000"/>
            <a:ext cx="3434647" cy="2574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1EE236-5A6E-4A72-27D7-5FBC7B96C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7730" y="3043576"/>
            <a:ext cx="4701699" cy="1871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7FDEFE-2F4C-0547-21CC-15FF9D551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71919" y="4892722"/>
            <a:ext cx="2767510" cy="2278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F3D09E-71C4-2956-590C-6A5E121E86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73200" y="7537672"/>
            <a:ext cx="371278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5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2636" y="951262"/>
            <a:ext cx="16435069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-165" dirty="0"/>
              <a:t>ULD </a:t>
            </a:r>
            <a:r>
              <a:rPr sz="6400" spc="530" dirty="0"/>
              <a:t>facilitates </a:t>
            </a:r>
            <a:r>
              <a:rPr lang="en-US" sz="6400" spc="434" dirty="0"/>
              <a:t>I</a:t>
            </a:r>
            <a:r>
              <a:rPr sz="6400" spc="434" dirty="0"/>
              <a:t>nclusive</a:t>
            </a:r>
            <a:r>
              <a:rPr sz="6400" spc="355" dirty="0"/>
              <a:t> </a:t>
            </a:r>
            <a:r>
              <a:rPr sz="6400" spc="409" dirty="0"/>
              <a:t>Education</a:t>
            </a:r>
            <a:endParaRPr sz="6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-1548" y="0"/>
            <a:ext cx="8450580" cy="9256395"/>
            <a:chOff x="-1548" y="0"/>
            <a:chExt cx="8450580" cy="9256395"/>
          </a:xfrm>
        </p:grpSpPr>
        <p:sp>
          <p:nvSpPr>
            <p:cNvPr id="4" name="object 4"/>
            <p:cNvSpPr/>
            <p:nvPr/>
          </p:nvSpPr>
          <p:spPr>
            <a:xfrm>
              <a:off x="-1548" y="0"/>
              <a:ext cx="6175375" cy="3201670"/>
            </a:xfrm>
            <a:custGeom>
              <a:avLst/>
              <a:gdLst/>
              <a:ahLst/>
              <a:cxnLst/>
              <a:rect l="l" t="t" r="r" b="b"/>
              <a:pathLst>
                <a:path w="6175375" h="3201670">
                  <a:moveTo>
                    <a:pt x="6174817" y="1105903"/>
                  </a:moveTo>
                  <a:lnTo>
                    <a:pt x="6124919" y="1122680"/>
                  </a:lnTo>
                  <a:lnTo>
                    <a:pt x="6075890" y="1134790"/>
                  </a:lnTo>
                  <a:lnTo>
                    <a:pt x="6028057" y="1143225"/>
                  </a:lnTo>
                  <a:lnTo>
                    <a:pt x="5981402" y="1147979"/>
                  </a:lnTo>
                  <a:lnTo>
                    <a:pt x="5935906" y="1149048"/>
                  </a:lnTo>
                  <a:lnTo>
                    <a:pt x="5891550" y="1146425"/>
                  </a:lnTo>
                  <a:lnTo>
                    <a:pt x="5848318" y="1140105"/>
                  </a:lnTo>
                  <a:lnTo>
                    <a:pt x="5806190" y="1130084"/>
                  </a:lnTo>
                  <a:lnTo>
                    <a:pt x="5765149" y="1116356"/>
                  </a:lnTo>
                  <a:lnTo>
                    <a:pt x="5725177" y="1098916"/>
                  </a:lnTo>
                  <a:lnTo>
                    <a:pt x="5686254" y="1077758"/>
                  </a:lnTo>
                  <a:lnTo>
                    <a:pt x="5648363" y="1052878"/>
                  </a:lnTo>
                  <a:lnTo>
                    <a:pt x="5611486" y="1024270"/>
                  </a:lnTo>
                  <a:lnTo>
                    <a:pt x="5575605" y="991929"/>
                  </a:lnTo>
                  <a:lnTo>
                    <a:pt x="5540701" y="955849"/>
                  </a:lnTo>
                  <a:lnTo>
                    <a:pt x="5506756" y="916026"/>
                  </a:lnTo>
                  <a:lnTo>
                    <a:pt x="5479514" y="880462"/>
                  </a:lnTo>
                  <a:lnTo>
                    <a:pt x="5453174" y="842903"/>
                  </a:lnTo>
                  <a:lnTo>
                    <a:pt x="5427687" y="803487"/>
                  </a:lnTo>
                  <a:lnTo>
                    <a:pt x="5403001" y="762351"/>
                  </a:lnTo>
                  <a:lnTo>
                    <a:pt x="5379063" y="719632"/>
                  </a:lnTo>
                  <a:lnTo>
                    <a:pt x="5355822" y="675468"/>
                  </a:lnTo>
                  <a:lnTo>
                    <a:pt x="5333226" y="629996"/>
                  </a:lnTo>
                  <a:lnTo>
                    <a:pt x="5311223" y="583354"/>
                  </a:lnTo>
                  <a:lnTo>
                    <a:pt x="5289763" y="535679"/>
                  </a:lnTo>
                  <a:lnTo>
                    <a:pt x="5268792" y="487109"/>
                  </a:lnTo>
                  <a:lnTo>
                    <a:pt x="5248260" y="437781"/>
                  </a:lnTo>
                  <a:lnTo>
                    <a:pt x="5228115" y="387832"/>
                  </a:lnTo>
                  <a:lnTo>
                    <a:pt x="5208305" y="337399"/>
                  </a:lnTo>
                  <a:lnTo>
                    <a:pt x="5081325" y="0"/>
                  </a:lnTo>
                  <a:lnTo>
                    <a:pt x="5108464" y="0"/>
                  </a:lnTo>
                  <a:lnTo>
                    <a:pt x="5231570" y="327183"/>
                  </a:lnTo>
                  <a:lnTo>
                    <a:pt x="5251236" y="377261"/>
                  </a:lnTo>
                  <a:lnTo>
                    <a:pt x="5271225" y="426847"/>
                  </a:lnTo>
                  <a:lnTo>
                    <a:pt x="5291586" y="475803"/>
                  </a:lnTo>
                  <a:lnTo>
                    <a:pt x="5312368" y="523989"/>
                  </a:lnTo>
                  <a:lnTo>
                    <a:pt x="5333623" y="571267"/>
                  </a:lnTo>
                  <a:lnTo>
                    <a:pt x="5355397" y="617498"/>
                  </a:lnTo>
                  <a:lnTo>
                    <a:pt x="5377742" y="662542"/>
                  </a:lnTo>
                  <a:lnTo>
                    <a:pt x="5400707" y="706262"/>
                  </a:lnTo>
                  <a:lnTo>
                    <a:pt x="5424341" y="748519"/>
                  </a:lnTo>
                  <a:lnTo>
                    <a:pt x="5448693" y="789173"/>
                  </a:lnTo>
                  <a:lnTo>
                    <a:pt x="5473813" y="828085"/>
                  </a:lnTo>
                  <a:lnTo>
                    <a:pt x="5499751" y="865118"/>
                  </a:lnTo>
                  <a:lnTo>
                    <a:pt x="5526555" y="900131"/>
                  </a:lnTo>
                  <a:lnTo>
                    <a:pt x="5561641" y="941220"/>
                  </a:lnTo>
                  <a:lnTo>
                    <a:pt x="5597581" y="978113"/>
                  </a:lnTo>
                  <a:lnTo>
                    <a:pt x="5634429" y="1010826"/>
                  </a:lnTo>
                  <a:lnTo>
                    <a:pt x="5672238" y="1039376"/>
                  </a:lnTo>
                  <a:lnTo>
                    <a:pt x="5711061" y="1063775"/>
                  </a:lnTo>
                  <a:lnTo>
                    <a:pt x="5750952" y="1084041"/>
                  </a:lnTo>
                  <a:lnTo>
                    <a:pt x="5791964" y="1100188"/>
                  </a:lnTo>
                  <a:lnTo>
                    <a:pt x="5834152" y="1112231"/>
                  </a:lnTo>
                  <a:lnTo>
                    <a:pt x="5877567" y="1120185"/>
                  </a:lnTo>
                  <a:lnTo>
                    <a:pt x="5922265" y="1124066"/>
                  </a:lnTo>
                  <a:lnTo>
                    <a:pt x="5968298" y="1123889"/>
                  </a:lnTo>
                  <a:lnTo>
                    <a:pt x="6015719" y="1119669"/>
                  </a:lnTo>
                  <a:lnTo>
                    <a:pt x="6064583" y="1111421"/>
                  </a:lnTo>
                  <a:lnTo>
                    <a:pt x="6114943" y="1099161"/>
                  </a:lnTo>
                  <a:lnTo>
                    <a:pt x="6166851" y="1082902"/>
                  </a:lnTo>
                  <a:lnTo>
                    <a:pt x="6174817" y="1105903"/>
                  </a:lnTo>
                  <a:close/>
                </a:path>
                <a:path w="6175375" h="3201670">
                  <a:moveTo>
                    <a:pt x="569182" y="1564133"/>
                  </a:moveTo>
                  <a:lnTo>
                    <a:pt x="575387" y="1689778"/>
                  </a:lnTo>
                  <a:lnTo>
                    <a:pt x="554701" y="1785874"/>
                  </a:lnTo>
                  <a:lnTo>
                    <a:pt x="546928" y="1885943"/>
                  </a:lnTo>
                  <a:lnTo>
                    <a:pt x="526680" y="1990897"/>
                  </a:lnTo>
                  <a:lnTo>
                    <a:pt x="529239" y="2042720"/>
                  </a:lnTo>
                  <a:lnTo>
                    <a:pt x="427150" y="2550261"/>
                  </a:lnTo>
                  <a:lnTo>
                    <a:pt x="404100" y="2598475"/>
                  </a:lnTo>
                  <a:lnTo>
                    <a:pt x="393693" y="2645218"/>
                  </a:lnTo>
                  <a:lnTo>
                    <a:pt x="370556" y="2691678"/>
                  </a:lnTo>
                  <a:lnTo>
                    <a:pt x="360056" y="2736534"/>
                  </a:lnTo>
                  <a:lnTo>
                    <a:pt x="336820" y="2780972"/>
                  </a:lnTo>
                  <a:lnTo>
                    <a:pt x="313529" y="2824299"/>
                  </a:lnTo>
                  <a:lnTo>
                    <a:pt x="290179" y="2866448"/>
                  </a:lnTo>
                  <a:lnTo>
                    <a:pt x="266768" y="2907353"/>
                  </a:lnTo>
                  <a:lnTo>
                    <a:pt x="243435" y="2949827"/>
                  </a:lnTo>
                  <a:lnTo>
                    <a:pt x="219994" y="2990116"/>
                  </a:lnTo>
                  <a:lnTo>
                    <a:pt x="183761" y="3028873"/>
                  </a:lnTo>
                  <a:lnTo>
                    <a:pt x="160108" y="3064876"/>
                  </a:lnTo>
                  <a:lnTo>
                    <a:pt x="123667" y="3099405"/>
                  </a:lnTo>
                  <a:lnTo>
                    <a:pt x="87124" y="3131862"/>
                  </a:lnTo>
                  <a:lnTo>
                    <a:pt x="50479" y="3162276"/>
                  </a:lnTo>
                  <a:lnTo>
                    <a:pt x="13735" y="3190675"/>
                  </a:lnTo>
                  <a:lnTo>
                    <a:pt x="1548" y="3201362"/>
                  </a:lnTo>
                  <a:lnTo>
                    <a:pt x="0" y="3170016"/>
                  </a:lnTo>
                  <a:lnTo>
                    <a:pt x="12334" y="3162311"/>
                  </a:lnTo>
                  <a:lnTo>
                    <a:pt x="36596" y="3138640"/>
                  </a:lnTo>
                  <a:lnTo>
                    <a:pt x="73484" y="3113151"/>
                  </a:lnTo>
                  <a:lnTo>
                    <a:pt x="121721" y="3059996"/>
                  </a:lnTo>
                  <a:lnTo>
                    <a:pt x="169744" y="3002505"/>
                  </a:lnTo>
                  <a:lnTo>
                    <a:pt x="193679" y="2972222"/>
                  </a:lnTo>
                  <a:lnTo>
                    <a:pt x="217566" y="2940962"/>
                  </a:lnTo>
                  <a:lnTo>
                    <a:pt x="241407" y="2908760"/>
                  </a:lnTo>
                  <a:lnTo>
                    <a:pt x="265203" y="2875652"/>
                  </a:lnTo>
                  <a:lnTo>
                    <a:pt x="276271" y="2842299"/>
                  </a:lnTo>
                  <a:lnTo>
                    <a:pt x="299983" y="2807486"/>
                  </a:lnTo>
                  <a:lnTo>
                    <a:pt x="310970" y="2772499"/>
                  </a:lnTo>
                  <a:lnTo>
                    <a:pt x="334605" y="2736122"/>
                  </a:lnTo>
                  <a:lnTo>
                    <a:pt x="367246" y="2624645"/>
                  </a:lnTo>
                  <a:lnTo>
                    <a:pt x="390747" y="2585569"/>
                  </a:lnTo>
                  <a:lnTo>
                    <a:pt x="444432" y="2385249"/>
                  </a:lnTo>
                  <a:lnTo>
                    <a:pt x="442417" y="2344446"/>
                  </a:lnTo>
                  <a:lnTo>
                    <a:pt x="484928" y="2175363"/>
                  </a:lnTo>
                  <a:lnTo>
                    <a:pt x="482839" y="2133055"/>
                  </a:lnTo>
                  <a:lnTo>
                    <a:pt x="504002" y="2046640"/>
                  </a:lnTo>
                  <a:lnTo>
                    <a:pt x="501889" y="2003857"/>
                  </a:lnTo>
                  <a:lnTo>
                    <a:pt x="512457" y="1960360"/>
                  </a:lnTo>
                  <a:lnTo>
                    <a:pt x="510337" y="1917438"/>
                  </a:lnTo>
                  <a:lnTo>
                    <a:pt x="520901" y="1873873"/>
                  </a:lnTo>
                  <a:lnTo>
                    <a:pt x="528822" y="1776791"/>
                  </a:lnTo>
                  <a:lnTo>
                    <a:pt x="569182" y="1564133"/>
                  </a:lnTo>
                  <a:close/>
                </a:path>
                <a:path w="6175375" h="3201670">
                  <a:moveTo>
                    <a:pt x="3721673" y="117"/>
                  </a:moveTo>
                  <a:lnTo>
                    <a:pt x="3709426" y="9604"/>
                  </a:lnTo>
                  <a:lnTo>
                    <a:pt x="3668078" y="202252"/>
                  </a:lnTo>
                  <a:lnTo>
                    <a:pt x="3644967" y="249219"/>
                  </a:lnTo>
                  <a:lnTo>
                    <a:pt x="3623945" y="338494"/>
                  </a:lnTo>
                  <a:lnTo>
                    <a:pt x="3600648" y="381706"/>
                  </a:lnTo>
                  <a:lnTo>
                    <a:pt x="3577272" y="423317"/>
                  </a:lnTo>
                  <a:lnTo>
                    <a:pt x="3553808" y="463153"/>
                  </a:lnTo>
                  <a:lnTo>
                    <a:pt x="3530248" y="501040"/>
                  </a:lnTo>
                  <a:lnTo>
                    <a:pt x="3506584" y="536803"/>
                  </a:lnTo>
                  <a:lnTo>
                    <a:pt x="3482805" y="570268"/>
                  </a:lnTo>
                  <a:lnTo>
                    <a:pt x="3458905" y="601260"/>
                  </a:lnTo>
                  <a:lnTo>
                    <a:pt x="3422189" y="630232"/>
                  </a:lnTo>
                  <a:lnTo>
                    <a:pt x="3385334" y="656382"/>
                  </a:lnTo>
                  <a:lnTo>
                    <a:pt x="3348331" y="679537"/>
                  </a:lnTo>
                  <a:lnTo>
                    <a:pt x="3311172" y="699521"/>
                  </a:lnTo>
                  <a:lnTo>
                    <a:pt x="3261163" y="716787"/>
                  </a:lnTo>
                  <a:lnTo>
                    <a:pt x="3223664" y="729908"/>
                  </a:lnTo>
                  <a:lnTo>
                    <a:pt x="3173299" y="739961"/>
                  </a:lnTo>
                  <a:lnTo>
                    <a:pt x="3122745" y="746193"/>
                  </a:lnTo>
                  <a:lnTo>
                    <a:pt x="3084760" y="749468"/>
                  </a:lnTo>
                  <a:lnTo>
                    <a:pt x="3033982" y="751175"/>
                  </a:lnTo>
                  <a:lnTo>
                    <a:pt x="2983103" y="750829"/>
                  </a:lnTo>
                  <a:lnTo>
                    <a:pt x="2944814" y="747940"/>
                  </a:lnTo>
                  <a:lnTo>
                    <a:pt x="2893753" y="743901"/>
                  </a:lnTo>
                  <a:lnTo>
                    <a:pt x="2842611" y="738225"/>
                  </a:lnTo>
                  <a:lnTo>
                    <a:pt x="2804079" y="730423"/>
                  </a:lnTo>
                  <a:lnTo>
                    <a:pt x="2752796" y="721888"/>
                  </a:lnTo>
                  <a:lnTo>
                    <a:pt x="2701452" y="712131"/>
                  </a:lnTo>
                  <a:lnTo>
                    <a:pt x="2650055" y="701291"/>
                  </a:lnTo>
                  <a:lnTo>
                    <a:pt x="2598611" y="689508"/>
                  </a:lnTo>
                  <a:lnTo>
                    <a:pt x="2559812" y="676293"/>
                  </a:lnTo>
                  <a:lnTo>
                    <a:pt x="2508295" y="663039"/>
                  </a:lnTo>
                  <a:lnTo>
                    <a:pt x="2456753" y="649257"/>
                  </a:lnTo>
                  <a:lnTo>
                    <a:pt x="2405191" y="635087"/>
                  </a:lnTo>
                  <a:lnTo>
                    <a:pt x="2302080" y="606994"/>
                  </a:lnTo>
                  <a:lnTo>
                    <a:pt x="2250545" y="593370"/>
                  </a:lnTo>
                  <a:lnTo>
                    <a:pt x="2199019" y="579918"/>
                  </a:lnTo>
                  <a:lnTo>
                    <a:pt x="2147507" y="566760"/>
                  </a:lnTo>
                  <a:lnTo>
                    <a:pt x="2108700" y="553392"/>
                  </a:lnTo>
                  <a:lnTo>
                    <a:pt x="2057236" y="541191"/>
                  </a:lnTo>
                  <a:lnTo>
                    <a:pt x="2005804" y="529651"/>
                  </a:lnTo>
                  <a:lnTo>
                    <a:pt x="1954411" y="518896"/>
                  </a:lnTo>
                  <a:lnTo>
                    <a:pt x="1903063" y="509049"/>
                  </a:lnTo>
                  <a:lnTo>
                    <a:pt x="1851765" y="500231"/>
                  </a:lnTo>
                  <a:lnTo>
                    <a:pt x="1800525" y="492566"/>
                  </a:lnTo>
                  <a:lnTo>
                    <a:pt x="1749348" y="486176"/>
                  </a:lnTo>
                  <a:lnTo>
                    <a:pt x="1698239" y="481183"/>
                  </a:lnTo>
                  <a:lnTo>
                    <a:pt x="1647206" y="477711"/>
                  </a:lnTo>
                  <a:lnTo>
                    <a:pt x="1596253" y="475881"/>
                  </a:lnTo>
                  <a:lnTo>
                    <a:pt x="1545371" y="475467"/>
                  </a:lnTo>
                  <a:lnTo>
                    <a:pt x="1481912" y="477865"/>
                  </a:lnTo>
                  <a:lnTo>
                    <a:pt x="1431243" y="481774"/>
                  </a:lnTo>
                  <a:lnTo>
                    <a:pt x="1380678" y="487773"/>
                  </a:lnTo>
                  <a:lnTo>
                    <a:pt x="1330213" y="495814"/>
                  </a:lnTo>
                  <a:lnTo>
                    <a:pt x="1279846" y="505849"/>
                  </a:lnTo>
                  <a:lnTo>
                    <a:pt x="1242261" y="517203"/>
                  </a:lnTo>
                  <a:lnTo>
                    <a:pt x="1192084" y="531081"/>
                  </a:lnTo>
                  <a:lnTo>
                    <a:pt x="1154684" y="546182"/>
                  </a:lnTo>
                  <a:lnTo>
                    <a:pt x="1117372" y="563085"/>
                  </a:lnTo>
                  <a:lnTo>
                    <a:pt x="1080147" y="581742"/>
                  </a:lnTo>
                  <a:lnTo>
                    <a:pt x="1043006" y="602104"/>
                  </a:lnTo>
                  <a:lnTo>
                    <a:pt x="1018631" y="623497"/>
                  </a:lnTo>
                  <a:lnTo>
                    <a:pt x="981652" y="647125"/>
                  </a:lnTo>
                  <a:lnTo>
                    <a:pt x="957434" y="671689"/>
                  </a:lnTo>
                  <a:lnTo>
                    <a:pt x="920606" y="698393"/>
                  </a:lnTo>
                  <a:lnTo>
                    <a:pt x="896536" y="725936"/>
                  </a:lnTo>
                  <a:lnTo>
                    <a:pt x="848602" y="785225"/>
                  </a:lnTo>
                  <a:lnTo>
                    <a:pt x="824734" y="816875"/>
                  </a:lnTo>
                  <a:lnTo>
                    <a:pt x="800929" y="849799"/>
                  </a:lnTo>
                  <a:lnTo>
                    <a:pt x="789869" y="883322"/>
                  </a:lnTo>
                  <a:lnTo>
                    <a:pt x="766183" y="918648"/>
                  </a:lnTo>
                  <a:lnTo>
                    <a:pt x="742552" y="955103"/>
                  </a:lnTo>
                  <a:lnTo>
                    <a:pt x="720818" y="1029956"/>
                  </a:lnTo>
                  <a:lnTo>
                    <a:pt x="697340" y="1069510"/>
                  </a:lnTo>
                  <a:lnTo>
                    <a:pt x="675891" y="1150129"/>
                  </a:lnTo>
                  <a:lnTo>
                    <a:pt x="644022" y="1277244"/>
                  </a:lnTo>
                  <a:lnTo>
                    <a:pt x="602001" y="1456263"/>
                  </a:lnTo>
                  <a:lnTo>
                    <a:pt x="604248" y="1501773"/>
                  </a:lnTo>
                  <a:lnTo>
                    <a:pt x="573063" y="1642730"/>
                  </a:lnTo>
                  <a:lnTo>
                    <a:pt x="566649" y="1512849"/>
                  </a:lnTo>
                  <a:lnTo>
                    <a:pt x="607579" y="1311746"/>
                  </a:lnTo>
                  <a:lnTo>
                    <a:pt x="638687" y="1169213"/>
                  </a:lnTo>
                  <a:lnTo>
                    <a:pt x="661832" y="1122927"/>
                  </a:lnTo>
                  <a:lnTo>
                    <a:pt x="682905" y="1034689"/>
                  </a:lnTo>
                  <a:lnTo>
                    <a:pt x="706207" y="991587"/>
                  </a:lnTo>
                  <a:lnTo>
                    <a:pt x="716883" y="950275"/>
                  </a:lnTo>
                  <a:lnTo>
                    <a:pt x="740302" y="909550"/>
                  </a:lnTo>
                  <a:lnTo>
                    <a:pt x="763785" y="870090"/>
                  </a:lnTo>
                  <a:lnTo>
                    <a:pt x="786995" y="825124"/>
                  </a:lnTo>
                  <a:lnTo>
                    <a:pt x="823030" y="782375"/>
                  </a:lnTo>
                  <a:lnTo>
                    <a:pt x="846519" y="743051"/>
                  </a:lnTo>
                  <a:lnTo>
                    <a:pt x="882828" y="705854"/>
                  </a:lnTo>
                  <a:lnTo>
                    <a:pt x="919272" y="671365"/>
                  </a:lnTo>
                  <a:lnTo>
                    <a:pt x="955846" y="639539"/>
                  </a:lnTo>
                  <a:lnTo>
                    <a:pt x="992550" y="610329"/>
                  </a:lnTo>
                  <a:lnTo>
                    <a:pt x="1029381" y="583692"/>
                  </a:lnTo>
                  <a:lnTo>
                    <a:pt x="1066337" y="559581"/>
                  </a:lnTo>
                  <a:lnTo>
                    <a:pt x="1103498" y="539625"/>
                  </a:lnTo>
                  <a:lnTo>
                    <a:pt x="1153449" y="521176"/>
                  </a:lnTo>
                  <a:lnTo>
                    <a:pt x="1190820" y="505478"/>
                  </a:lnTo>
                  <a:lnTo>
                    <a:pt x="1240980" y="491273"/>
                  </a:lnTo>
                  <a:lnTo>
                    <a:pt x="1278560" y="479807"/>
                  </a:lnTo>
                  <a:lnTo>
                    <a:pt x="1328929" y="469819"/>
                  </a:lnTo>
                  <a:lnTo>
                    <a:pt x="1379401" y="461929"/>
                  </a:lnTo>
                  <a:lnTo>
                    <a:pt x="1429977" y="456130"/>
                  </a:lnTo>
                  <a:lnTo>
                    <a:pt x="1480655" y="452416"/>
                  </a:lnTo>
                  <a:lnTo>
                    <a:pt x="1544121" y="450152"/>
                  </a:lnTo>
                  <a:lnTo>
                    <a:pt x="1595004" y="450586"/>
                  </a:lnTo>
                  <a:lnTo>
                    <a:pt x="1645959" y="452463"/>
                  </a:lnTo>
                  <a:lnTo>
                    <a:pt x="1696995" y="455991"/>
                  </a:lnTo>
                  <a:lnTo>
                    <a:pt x="1748106" y="461046"/>
                  </a:lnTo>
                  <a:lnTo>
                    <a:pt x="1799287" y="467506"/>
                  </a:lnTo>
                  <a:lnTo>
                    <a:pt x="1850532" y="475246"/>
                  </a:lnTo>
                  <a:lnTo>
                    <a:pt x="1901833" y="484144"/>
                  </a:lnTo>
                  <a:lnTo>
                    <a:pt x="1953185" y="494076"/>
                  </a:lnTo>
                  <a:lnTo>
                    <a:pt x="2004583" y="504921"/>
                  </a:lnTo>
                  <a:lnTo>
                    <a:pt x="2056019" y="516553"/>
                  </a:lnTo>
                  <a:lnTo>
                    <a:pt x="2107488" y="528850"/>
                  </a:lnTo>
                  <a:lnTo>
                    <a:pt x="2158984" y="541690"/>
                  </a:lnTo>
                  <a:lnTo>
                    <a:pt x="2210501" y="554948"/>
                  </a:lnTo>
                  <a:lnTo>
                    <a:pt x="2262032" y="568502"/>
                  </a:lnTo>
                  <a:lnTo>
                    <a:pt x="2313572" y="582228"/>
                  </a:lnTo>
                  <a:lnTo>
                    <a:pt x="2416732" y="611304"/>
                  </a:lnTo>
                  <a:lnTo>
                    <a:pt x="2468335" y="626316"/>
                  </a:lnTo>
                  <a:lnTo>
                    <a:pt x="2519916" y="640876"/>
                  </a:lnTo>
                  <a:lnTo>
                    <a:pt x="2571467" y="654818"/>
                  </a:lnTo>
                  <a:lnTo>
                    <a:pt x="2622978" y="667978"/>
                  </a:lnTo>
                  <a:lnTo>
                    <a:pt x="2674443" y="680192"/>
                  </a:lnTo>
                  <a:lnTo>
                    <a:pt x="2725854" y="691295"/>
                  </a:lnTo>
                  <a:lnTo>
                    <a:pt x="2777201" y="701124"/>
                  </a:lnTo>
                  <a:lnTo>
                    <a:pt x="2828477" y="709513"/>
                  </a:lnTo>
                  <a:lnTo>
                    <a:pt x="2879674" y="716299"/>
                  </a:lnTo>
                  <a:lnTo>
                    <a:pt x="2930784" y="721317"/>
                  </a:lnTo>
                  <a:lnTo>
                    <a:pt x="2981798" y="724402"/>
                  </a:lnTo>
                  <a:lnTo>
                    <a:pt x="3020024" y="726017"/>
                  </a:lnTo>
                  <a:lnTo>
                    <a:pt x="3070824" y="724744"/>
                  </a:lnTo>
                  <a:lnTo>
                    <a:pt x="3121503" y="721045"/>
                  </a:lnTo>
                  <a:lnTo>
                    <a:pt x="3172054" y="714757"/>
                  </a:lnTo>
                  <a:lnTo>
                    <a:pt x="3222416" y="704634"/>
                  </a:lnTo>
                  <a:lnTo>
                    <a:pt x="3259895" y="691119"/>
                  </a:lnTo>
                  <a:lnTo>
                    <a:pt x="3309856" y="672884"/>
                  </a:lnTo>
                  <a:lnTo>
                    <a:pt x="3346928" y="651108"/>
                  </a:lnTo>
                  <a:lnTo>
                    <a:pt x="3383789" y="625089"/>
                  </a:lnTo>
                  <a:lnTo>
                    <a:pt x="3420437" y="594753"/>
                  </a:lnTo>
                  <a:lnTo>
                    <a:pt x="3456869" y="560025"/>
                  </a:lnTo>
                  <a:lnTo>
                    <a:pt x="3493079" y="520831"/>
                  </a:lnTo>
                  <a:lnTo>
                    <a:pt x="3516381" y="477721"/>
                  </a:lnTo>
                  <a:lnTo>
                    <a:pt x="3552140" y="429369"/>
                  </a:lnTo>
                  <a:lnTo>
                    <a:pt x="3562827" y="388295"/>
                  </a:lnTo>
                  <a:lnTo>
                    <a:pt x="3586102" y="344646"/>
                  </a:lnTo>
                  <a:lnTo>
                    <a:pt x="3609292" y="299274"/>
                  </a:lnTo>
                  <a:lnTo>
                    <a:pt x="3619724" y="253031"/>
                  </a:lnTo>
                  <a:lnTo>
                    <a:pt x="3642778" y="204890"/>
                  </a:lnTo>
                  <a:lnTo>
                    <a:pt x="3673619" y="56975"/>
                  </a:lnTo>
                  <a:lnTo>
                    <a:pt x="3696533" y="6004"/>
                  </a:lnTo>
                  <a:lnTo>
                    <a:pt x="3696241" y="85"/>
                  </a:lnTo>
                  <a:lnTo>
                    <a:pt x="3721673" y="1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8700" y="3140872"/>
              <a:ext cx="7419990" cy="61150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A57602F-0F40-D2DD-2AC8-D66E7471B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2552700"/>
            <a:ext cx="5924550" cy="72006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8B77-0EB8-B25E-7EC9-05EA4435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C20C1-7195-CBFA-36B0-6D7BF1DEE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33700"/>
            <a:ext cx="16701882" cy="3323987"/>
          </a:xfrm>
        </p:spPr>
        <p:txBody>
          <a:bodyPr/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Technology facilitate UDL </a:t>
            </a:r>
          </a:p>
          <a:p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Or </a:t>
            </a: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Is Use of Technology in the classroom called UDL</a:t>
            </a:r>
            <a:endParaRPr lang="en-I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704F2-D999-1026-F68B-C5F61C65D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7400" y="300990"/>
            <a:ext cx="3595482" cy="46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4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723900"/>
            <a:ext cx="14935200" cy="27994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IN" sz="9050" spc="-220" dirty="0"/>
              <a:t>Universal Design of Learning </a:t>
            </a:r>
            <a:br>
              <a:rPr lang="en-IN" sz="9050" spc="-220" dirty="0"/>
            </a:br>
            <a:r>
              <a:rPr lang="en-IN" sz="9050" spc="-220" dirty="0"/>
              <a:t>                    (</a:t>
            </a:r>
            <a:r>
              <a:rPr sz="9050" spc="-220" dirty="0"/>
              <a:t>UDL</a:t>
            </a:r>
            <a:r>
              <a:rPr lang="en-IN" sz="9050" spc="-220" dirty="0"/>
              <a:t>)</a:t>
            </a:r>
            <a:endParaRPr sz="9050" dirty="0"/>
          </a:p>
        </p:txBody>
      </p:sp>
      <p:sp>
        <p:nvSpPr>
          <p:cNvPr id="3" name="object 3"/>
          <p:cNvSpPr/>
          <p:nvPr/>
        </p:nvSpPr>
        <p:spPr>
          <a:xfrm>
            <a:off x="-1375" y="0"/>
            <a:ext cx="6355715" cy="3335654"/>
          </a:xfrm>
          <a:custGeom>
            <a:avLst/>
            <a:gdLst/>
            <a:ahLst/>
            <a:cxnLst/>
            <a:rect l="l" t="t" r="r" b="b"/>
            <a:pathLst>
              <a:path w="6355715" h="3335654">
                <a:moveTo>
                  <a:pt x="6355601" y="1143951"/>
                </a:moveTo>
                <a:lnTo>
                  <a:pt x="6305722" y="1160780"/>
                </a:lnTo>
                <a:lnTo>
                  <a:pt x="6256693" y="1172890"/>
                </a:lnTo>
                <a:lnTo>
                  <a:pt x="6208860" y="1181325"/>
                </a:lnTo>
                <a:lnTo>
                  <a:pt x="6162204" y="1186079"/>
                </a:lnTo>
                <a:lnTo>
                  <a:pt x="6116708" y="1187148"/>
                </a:lnTo>
                <a:lnTo>
                  <a:pt x="6072353" y="1184525"/>
                </a:lnTo>
                <a:lnTo>
                  <a:pt x="6029121" y="1178205"/>
                </a:lnTo>
                <a:lnTo>
                  <a:pt x="5986993" y="1168184"/>
                </a:lnTo>
                <a:lnTo>
                  <a:pt x="5945952" y="1154456"/>
                </a:lnTo>
                <a:lnTo>
                  <a:pt x="5905979" y="1137016"/>
                </a:lnTo>
                <a:lnTo>
                  <a:pt x="5867056" y="1115858"/>
                </a:lnTo>
                <a:lnTo>
                  <a:pt x="5829166" y="1090978"/>
                </a:lnTo>
                <a:lnTo>
                  <a:pt x="5792289" y="1062370"/>
                </a:lnTo>
                <a:lnTo>
                  <a:pt x="5756408" y="1030029"/>
                </a:lnTo>
                <a:lnTo>
                  <a:pt x="5721504" y="993949"/>
                </a:lnTo>
                <a:lnTo>
                  <a:pt x="5687559" y="954126"/>
                </a:lnTo>
                <a:lnTo>
                  <a:pt x="5660316" y="918562"/>
                </a:lnTo>
                <a:lnTo>
                  <a:pt x="5633977" y="881003"/>
                </a:lnTo>
                <a:lnTo>
                  <a:pt x="5608490" y="841587"/>
                </a:lnTo>
                <a:lnTo>
                  <a:pt x="5583803" y="800450"/>
                </a:lnTo>
                <a:lnTo>
                  <a:pt x="5559865" y="757732"/>
                </a:lnTo>
                <a:lnTo>
                  <a:pt x="5536624" y="713568"/>
                </a:lnTo>
                <a:lnTo>
                  <a:pt x="5514028" y="668096"/>
                </a:lnTo>
                <a:lnTo>
                  <a:pt x="5492026" y="621454"/>
                </a:lnTo>
                <a:lnTo>
                  <a:pt x="5470565" y="573779"/>
                </a:lnTo>
                <a:lnTo>
                  <a:pt x="5449595" y="525209"/>
                </a:lnTo>
                <a:lnTo>
                  <a:pt x="5429063" y="475881"/>
                </a:lnTo>
                <a:lnTo>
                  <a:pt x="5408918" y="425932"/>
                </a:lnTo>
                <a:lnTo>
                  <a:pt x="5389107" y="375499"/>
                </a:lnTo>
                <a:lnTo>
                  <a:pt x="5247590" y="0"/>
                </a:lnTo>
                <a:lnTo>
                  <a:pt x="5274773" y="0"/>
                </a:lnTo>
                <a:lnTo>
                  <a:pt x="5412373" y="365283"/>
                </a:lnTo>
                <a:lnTo>
                  <a:pt x="5432038" y="415361"/>
                </a:lnTo>
                <a:lnTo>
                  <a:pt x="5452027" y="464947"/>
                </a:lnTo>
                <a:lnTo>
                  <a:pt x="5472388" y="513903"/>
                </a:lnTo>
                <a:lnTo>
                  <a:pt x="5493171" y="562089"/>
                </a:lnTo>
                <a:lnTo>
                  <a:pt x="5514425" y="609367"/>
                </a:lnTo>
                <a:lnTo>
                  <a:pt x="5536200" y="655597"/>
                </a:lnTo>
                <a:lnTo>
                  <a:pt x="5558545" y="700642"/>
                </a:lnTo>
                <a:lnTo>
                  <a:pt x="5581510" y="744362"/>
                </a:lnTo>
                <a:lnTo>
                  <a:pt x="5605143" y="786619"/>
                </a:lnTo>
                <a:lnTo>
                  <a:pt x="5629495" y="827273"/>
                </a:lnTo>
                <a:lnTo>
                  <a:pt x="5654616" y="866185"/>
                </a:lnTo>
                <a:lnTo>
                  <a:pt x="5680553" y="903218"/>
                </a:lnTo>
                <a:lnTo>
                  <a:pt x="5707357" y="938231"/>
                </a:lnTo>
                <a:lnTo>
                  <a:pt x="5742444" y="979319"/>
                </a:lnTo>
                <a:lnTo>
                  <a:pt x="5778384" y="1016213"/>
                </a:lnTo>
                <a:lnTo>
                  <a:pt x="5815231" y="1048926"/>
                </a:lnTo>
                <a:lnTo>
                  <a:pt x="5853040" y="1077475"/>
                </a:lnTo>
                <a:lnTo>
                  <a:pt x="5891863" y="1101875"/>
                </a:lnTo>
                <a:lnTo>
                  <a:pt x="5931754" y="1122141"/>
                </a:lnTo>
                <a:lnTo>
                  <a:pt x="5972767" y="1138288"/>
                </a:lnTo>
                <a:lnTo>
                  <a:pt x="6014954" y="1150331"/>
                </a:lnTo>
                <a:lnTo>
                  <a:pt x="6058370" y="1158285"/>
                </a:lnTo>
                <a:lnTo>
                  <a:pt x="6103067" y="1162166"/>
                </a:lnTo>
                <a:lnTo>
                  <a:pt x="6149100" y="1161989"/>
                </a:lnTo>
                <a:lnTo>
                  <a:pt x="6196522" y="1157769"/>
                </a:lnTo>
                <a:lnTo>
                  <a:pt x="6245386" y="1149521"/>
                </a:lnTo>
                <a:lnTo>
                  <a:pt x="6295745" y="1137260"/>
                </a:lnTo>
                <a:lnTo>
                  <a:pt x="6347654" y="1121002"/>
                </a:lnTo>
                <a:lnTo>
                  <a:pt x="6355601" y="1143951"/>
                </a:lnTo>
                <a:close/>
              </a:path>
              <a:path w="6355715" h="3335654">
                <a:moveTo>
                  <a:pt x="687701" y="2041710"/>
                </a:moveTo>
                <a:lnTo>
                  <a:pt x="694781" y="2185082"/>
                </a:lnTo>
                <a:lnTo>
                  <a:pt x="623288" y="2539750"/>
                </a:lnTo>
                <a:lnTo>
                  <a:pt x="600277" y="2588740"/>
                </a:lnTo>
                <a:lnTo>
                  <a:pt x="579504" y="2683071"/>
                </a:lnTo>
                <a:lnTo>
                  <a:pt x="556368" y="2729530"/>
                </a:lnTo>
                <a:lnTo>
                  <a:pt x="533183" y="2775013"/>
                </a:lnTo>
                <a:lnTo>
                  <a:pt x="522631" y="2818824"/>
                </a:lnTo>
                <a:lnTo>
                  <a:pt x="499340" y="2862152"/>
                </a:lnTo>
                <a:lnTo>
                  <a:pt x="475991" y="2904301"/>
                </a:lnTo>
                <a:lnTo>
                  <a:pt x="452580" y="2945205"/>
                </a:lnTo>
                <a:lnTo>
                  <a:pt x="429246" y="2987680"/>
                </a:lnTo>
                <a:lnTo>
                  <a:pt x="393121" y="3028595"/>
                </a:lnTo>
                <a:lnTo>
                  <a:pt x="369573" y="3066726"/>
                </a:lnTo>
                <a:lnTo>
                  <a:pt x="333235" y="3103355"/>
                </a:lnTo>
                <a:lnTo>
                  <a:pt x="296794" y="3137884"/>
                </a:lnTo>
                <a:lnTo>
                  <a:pt x="272935" y="3169714"/>
                </a:lnTo>
                <a:lnTo>
                  <a:pt x="236291" y="3200128"/>
                </a:lnTo>
                <a:lnTo>
                  <a:pt x="186862" y="3229154"/>
                </a:lnTo>
                <a:lnTo>
                  <a:pt x="150020" y="3255566"/>
                </a:lnTo>
                <a:lnTo>
                  <a:pt x="113081" y="3280021"/>
                </a:lnTo>
                <a:lnTo>
                  <a:pt x="63363" y="3303173"/>
                </a:lnTo>
                <a:lnTo>
                  <a:pt x="26129" y="3321646"/>
                </a:lnTo>
                <a:lnTo>
                  <a:pt x="1375" y="3335361"/>
                </a:lnTo>
                <a:lnTo>
                  <a:pt x="0" y="3307508"/>
                </a:lnTo>
                <a:lnTo>
                  <a:pt x="49737" y="3284732"/>
                </a:lnTo>
                <a:lnTo>
                  <a:pt x="86936" y="3265555"/>
                </a:lnTo>
                <a:lnTo>
                  <a:pt x="124069" y="3245043"/>
                </a:lnTo>
                <a:lnTo>
                  <a:pt x="148454" y="3223861"/>
                </a:lnTo>
                <a:lnTo>
                  <a:pt x="185461" y="3200790"/>
                </a:lnTo>
                <a:lnTo>
                  <a:pt x="222408" y="3176492"/>
                </a:lnTo>
                <a:lnTo>
                  <a:pt x="246611" y="3151630"/>
                </a:lnTo>
                <a:lnTo>
                  <a:pt x="270757" y="3125613"/>
                </a:lnTo>
                <a:lnTo>
                  <a:pt x="307532" y="3097849"/>
                </a:lnTo>
                <a:lnTo>
                  <a:pt x="355555" y="3040357"/>
                </a:lnTo>
                <a:lnTo>
                  <a:pt x="379490" y="3010075"/>
                </a:lnTo>
                <a:lnTo>
                  <a:pt x="403378" y="2978814"/>
                </a:lnTo>
                <a:lnTo>
                  <a:pt x="427218" y="2946612"/>
                </a:lnTo>
                <a:lnTo>
                  <a:pt x="438330" y="2914130"/>
                </a:lnTo>
                <a:lnTo>
                  <a:pt x="462082" y="2880152"/>
                </a:lnTo>
                <a:lnTo>
                  <a:pt x="473110" y="2845965"/>
                </a:lnTo>
                <a:lnTo>
                  <a:pt x="496782" y="2810352"/>
                </a:lnTo>
                <a:lnTo>
                  <a:pt x="507732" y="2774601"/>
                </a:lnTo>
                <a:lnTo>
                  <a:pt x="531330" y="2737496"/>
                </a:lnTo>
                <a:lnTo>
                  <a:pt x="563874" y="2624048"/>
                </a:lnTo>
                <a:lnTo>
                  <a:pt x="617558" y="2423728"/>
                </a:lnTo>
                <a:lnTo>
                  <a:pt x="649514" y="2298359"/>
                </a:lnTo>
                <a:lnTo>
                  <a:pt x="647449" y="2256546"/>
                </a:lnTo>
                <a:lnTo>
                  <a:pt x="679236" y="2127780"/>
                </a:lnTo>
                <a:lnTo>
                  <a:pt x="677129" y="2085119"/>
                </a:lnTo>
                <a:lnTo>
                  <a:pt x="687701" y="2041710"/>
                </a:lnTo>
                <a:close/>
              </a:path>
              <a:path w="6355715" h="3335654">
                <a:moveTo>
                  <a:pt x="3905629" y="400"/>
                </a:moveTo>
                <a:lnTo>
                  <a:pt x="3864272" y="192861"/>
                </a:lnTo>
                <a:lnTo>
                  <a:pt x="3841205" y="240731"/>
                </a:lnTo>
                <a:lnTo>
                  <a:pt x="3820298" y="332335"/>
                </a:lnTo>
                <a:lnTo>
                  <a:pt x="3797072" y="376973"/>
                </a:lnTo>
                <a:lnTo>
                  <a:pt x="3786459" y="419558"/>
                </a:lnTo>
                <a:lnTo>
                  <a:pt x="3763083" y="461169"/>
                </a:lnTo>
                <a:lnTo>
                  <a:pt x="3739620" y="501006"/>
                </a:lnTo>
                <a:lnTo>
                  <a:pt x="3716060" y="538893"/>
                </a:lnTo>
                <a:lnTo>
                  <a:pt x="3692395" y="574656"/>
                </a:lnTo>
                <a:lnTo>
                  <a:pt x="3668617" y="608121"/>
                </a:lnTo>
                <a:lnTo>
                  <a:pt x="3632032" y="639739"/>
                </a:lnTo>
                <a:lnTo>
                  <a:pt x="3608001" y="668084"/>
                </a:lnTo>
                <a:lnTo>
                  <a:pt x="3571146" y="694235"/>
                </a:lnTo>
                <a:lnTo>
                  <a:pt x="3534143" y="717389"/>
                </a:lnTo>
                <a:lnTo>
                  <a:pt x="3484299" y="738000"/>
                </a:lnTo>
                <a:lnTo>
                  <a:pt x="3446974" y="754639"/>
                </a:lnTo>
                <a:lnTo>
                  <a:pt x="3396791" y="768386"/>
                </a:lnTo>
                <a:lnTo>
                  <a:pt x="3346426" y="778440"/>
                </a:lnTo>
                <a:lnTo>
                  <a:pt x="3308556" y="784046"/>
                </a:lnTo>
                <a:lnTo>
                  <a:pt x="3257887" y="787947"/>
                </a:lnTo>
                <a:lnTo>
                  <a:pt x="3219794" y="789028"/>
                </a:lnTo>
                <a:lnTo>
                  <a:pt x="3168915" y="788681"/>
                </a:lnTo>
                <a:lnTo>
                  <a:pt x="3117941" y="786419"/>
                </a:lnTo>
                <a:lnTo>
                  <a:pt x="3079564" y="781754"/>
                </a:lnTo>
                <a:lnTo>
                  <a:pt x="3028422" y="776078"/>
                </a:lnTo>
                <a:lnTo>
                  <a:pt x="2977206" y="768902"/>
                </a:lnTo>
                <a:lnTo>
                  <a:pt x="2925922" y="760366"/>
                </a:lnTo>
                <a:lnTo>
                  <a:pt x="2887263" y="749983"/>
                </a:lnTo>
                <a:lnTo>
                  <a:pt x="2835866" y="739144"/>
                </a:lnTo>
                <a:lnTo>
                  <a:pt x="2784422" y="727360"/>
                </a:lnTo>
                <a:lnTo>
                  <a:pt x="2732939" y="714772"/>
                </a:lnTo>
                <a:lnTo>
                  <a:pt x="2681422" y="701518"/>
                </a:lnTo>
                <a:lnTo>
                  <a:pt x="2629880" y="687736"/>
                </a:lnTo>
                <a:lnTo>
                  <a:pt x="2578318" y="673566"/>
                </a:lnTo>
                <a:lnTo>
                  <a:pt x="2487891" y="644847"/>
                </a:lnTo>
                <a:lnTo>
                  <a:pt x="2436356" y="631223"/>
                </a:lnTo>
                <a:lnTo>
                  <a:pt x="2384830" y="617770"/>
                </a:lnTo>
                <a:lnTo>
                  <a:pt x="2333318" y="604612"/>
                </a:lnTo>
                <a:lnTo>
                  <a:pt x="2281827" y="591871"/>
                </a:lnTo>
                <a:lnTo>
                  <a:pt x="2230363" y="579670"/>
                </a:lnTo>
                <a:lnTo>
                  <a:pt x="2178931" y="568130"/>
                </a:lnTo>
                <a:lnTo>
                  <a:pt x="2140223" y="556749"/>
                </a:lnTo>
                <a:lnTo>
                  <a:pt x="2088874" y="546901"/>
                </a:lnTo>
                <a:lnTo>
                  <a:pt x="2037577" y="538084"/>
                </a:lnTo>
                <a:lnTo>
                  <a:pt x="1986336" y="530419"/>
                </a:lnTo>
                <a:lnTo>
                  <a:pt x="1935159" y="524028"/>
                </a:lnTo>
                <a:lnTo>
                  <a:pt x="1884050" y="519036"/>
                </a:lnTo>
                <a:lnTo>
                  <a:pt x="1833017" y="515563"/>
                </a:lnTo>
                <a:lnTo>
                  <a:pt x="1782065" y="513734"/>
                </a:lnTo>
                <a:lnTo>
                  <a:pt x="1718498" y="513946"/>
                </a:lnTo>
                <a:lnTo>
                  <a:pt x="1667723" y="515717"/>
                </a:lnTo>
                <a:lnTo>
                  <a:pt x="1617055" y="519627"/>
                </a:lnTo>
                <a:lnTo>
                  <a:pt x="1566489" y="525626"/>
                </a:lnTo>
                <a:lnTo>
                  <a:pt x="1516024" y="533667"/>
                </a:lnTo>
                <a:lnTo>
                  <a:pt x="1465658" y="543702"/>
                </a:lnTo>
                <a:lnTo>
                  <a:pt x="1415388" y="555682"/>
                </a:lnTo>
                <a:lnTo>
                  <a:pt x="1377896" y="568934"/>
                </a:lnTo>
                <a:lnTo>
                  <a:pt x="1340495" y="584035"/>
                </a:lnTo>
                <a:lnTo>
                  <a:pt x="1303183" y="600938"/>
                </a:lnTo>
                <a:lnTo>
                  <a:pt x="1265958" y="619594"/>
                </a:lnTo>
                <a:lnTo>
                  <a:pt x="1228817" y="639956"/>
                </a:lnTo>
                <a:lnTo>
                  <a:pt x="1191758" y="661975"/>
                </a:lnTo>
                <a:lnTo>
                  <a:pt x="1167463" y="684978"/>
                </a:lnTo>
                <a:lnTo>
                  <a:pt x="1130561" y="710168"/>
                </a:lnTo>
                <a:lnTo>
                  <a:pt x="1082347" y="763788"/>
                </a:lnTo>
                <a:lnTo>
                  <a:pt x="1034413" y="823077"/>
                </a:lnTo>
                <a:lnTo>
                  <a:pt x="1010545" y="854728"/>
                </a:lnTo>
                <a:lnTo>
                  <a:pt x="986740" y="887652"/>
                </a:lnTo>
                <a:lnTo>
                  <a:pt x="962996" y="921801"/>
                </a:lnTo>
                <a:lnTo>
                  <a:pt x="951994" y="956500"/>
                </a:lnTo>
                <a:lnTo>
                  <a:pt x="928363" y="992956"/>
                </a:lnTo>
                <a:lnTo>
                  <a:pt x="917471" y="1029865"/>
                </a:lnTo>
                <a:lnTo>
                  <a:pt x="893945" y="1068435"/>
                </a:lnTo>
                <a:lnTo>
                  <a:pt x="872405" y="1147228"/>
                </a:lnTo>
                <a:lnTo>
                  <a:pt x="851041" y="1229577"/>
                </a:lnTo>
                <a:lnTo>
                  <a:pt x="827734" y="1272591"/>
                </a:lnTo>
                <a:lnTo>
                  <a:pt x="817149" y="1315723"/>
                </a:lnTo>
                <a:lnTo>
                  <a:pt x="819282" y="1358926"/>
                </a:lnTo>
                <a:lnTo>
                  <a:pt x="766961" y="1586845"/>
                </a:lnTo>
                <a:lnTo>
                  <a:pt x="769251" y="1633220"/>
                </a:lnTo>
                <a:lnTo>
                  <a:pt x="748514" y="1728257"/>
                </a:lnTo>
                <a:lnTo>
                  <a:pt x="750850" y="1775570"/>
                </a:lnTo>
                <a:lnTo>
                  <a:pt x="740513" y="1823726"/>
                </a:lnTo>
                <a:lnTo>
                  <a:pt x="732739" y="1923795"/>
                </a:lnTo>
                <a:lnTo>
                  <a:pt x="692236" y="2133541"/>
                </a:lnTo>
                <a:lnTo>
                  <a:pt x="685583" y="1998839"/>
                </a:lnTo>
                <a:lnTo>
                  <a:pt x="706712" y="1911726"/>
                </a:lnTo>
                <a:lnTo>
                  <a:pt x="714633" y="1814644"/>
                </a:lnTo>
                <a:lnTo>
                  <a:pt x="734769" y="1707414"/>
                </a:lnTo>
                <a:lnTo>
                  <a:pt x="732184" y="1655075"/>
                </a:lnTo>
                <a:lnTo>
                  <a:pt x="783105" y="1398791"/>
                </a:lnTo>
                <a:lnTo>
                  <a:pt x="814085" y="1253685"/>
                </a:lnTo>
                <a:lnTo>
                  <a:pt x="834959" y="1161406"/>
                </a:lnTo>
                <a:lnTo>
                  <a:pt x="858154" y="1116130"/>
                </a:lnTo>
                <a:lnTo>
                  <a:pt x="879334" y="1030066"/>
                </a:lnTo>
                <a:lnTo>
                  <a:pt x="902694" y="988127"/>
                </a:lnTo>
                <a:lnTo>
                  <a:pt x="926114" y="947403"/>
                </a:lnTo>
                <a:lnTo>
                  <a:pt x="949596" y="907943"/>
                </a:lnTo>
                <a:lnTo>
                  <a:pt x="972806" y="862977"/>
                </a:lnTo>
                <a:lnTo>
                  <a:pt x="996157" y="820854"/>
                </a:lnTo>
                <a:lnTo>
                  <a:pt x="1032330" y="780904"/>
                </a:lnTo>
                <a:lnTo>
                  <a:pt x="1055955" y="744333"/>
                </a:lnTo>
                <a:lnTo>
                  <a:pt x="1092399" y="709844"/>
                </a:lnTo>
                <a:lnTo>
                  <a:pt x="1128973" y="678017"/>
                </a:lnTo>
                <a:lnTo>
                  <a:pt x="1165677" y="648808"/>
                </a:lnTo>
                <a:lnTo>
                  <a:pt x="1202508" y="622171"/>
                </a:lnTo>
                <a:lnTo>
                  <a:pt x="1252148" y="597434"/>
                </a:lnTo>
                <a:lnTo>
                  <a:pt x="1289309" y="577478"/>
                </a:lnTo>
                <a:lnTo>
                  <a:pt x="1326575" y="559655"/>
                </a:lnTo>
                <a:lnTo>
                  <a:pt x="1376631" y="543331"/>
                </a:lnTo>
                <a:lnTo>
                  <a:pt x="1414107" y="529752"/>
                </a:lnTo>
                <a:lnTo>
                  <a:pt x="1464372" y="517659"/>
                </a:lnTo>
                <a:lnTo>
                  <a:pt x="1514740" y="507671"/>
                </a:lnTo>
                <a:lnTo>
                  <a:pt x="1565213" y="499781"/>
                </a:lnTo>
                <a:lnTo>
                  <a:pt x="1615788" y="493983"/>
                </a:lnTo>
                <a:lnTo>
                  <a:pt x="1666467" y="490268"/>
                </a:lnTo>
                <a:lnTo>
                  <a:pt x="1717248" y="488631"/>
                </a:lnTo>
                <a:lnTo>
                  <a:pt x="1780816" y="488438"/>
                </a:lnTo>
                <a:lnTo>
                  <a:pt x="1831770" y="490316"/>
                </a:lnTo>
                <a:lnTo>
                  <a:pt x="1882806" y="493844"/>
                </a:lnTo>
                <a:lnTo>
                  <a:pt x="1933918" y="498899"/>
                </a:lnTo>
                <a:lnTo>
                  <a:pt x="1985099" y="505358"/>
                </a:lnTo>
                <a:lnTo>
                  <a:pt x="2036343" y="513098"/>
                </a:lnTo>
                <a:lnTo>
                  <a:pt x="2087644" y="521996"/>
                </a:lnTo>
                <a:lnTo>
                  <a:pt x="2138997" y="531929"/>
                </a:lnTo>
                <a:lnTo>
                  <a:pt x="2190394" y="542773"/>
                </a:lnTo>
                <a:lnTo>
                  <a:pt x="2241831" y="554405"/>
                </a:lnTo>
                <a:lnTo>
                  <a:pt x="2293300" y="566703"/>
                </a:lnTo>
                <a:lnTo>
                  <a:pt x="2344796" y="579542"/>
                </a:lnTo>
                <a:lnTo>
                  <a:pt x="2383628" y="593427"/>
                </a:lnTo>
                <a:lnTo>
                  <a:pt x="2435159" y="606981"/>
                </a:lnTo>
                <a:lnTo>
                  <a:pt x="2486699" y="620707"/>
                </a:lnTo>
                <a:lnTo>
                  <a:pt x="2589859" y="649783"/>
                </a:lnTo>
                <a:lnTo>
                  <a:pt x="2641462" y="664795"/>
                </a:lnTo>
                <a:lnTo>
                  <a:pt x="2693043" y="679355"/>
                </a:lnTo>
                <a:lnTo>
                  <a:pt x="2757278" y="692670"/>
                </a:lnTo>
                <a:lnTo>
                  <a:pt x="2808790" y="705830"/>
                </a:lnTo>
                <a:lnTo>
                  <a:pt x="2860255" y="718044"/>
                </a:lnTo>
                <a:lnTo>
                  <a:pt x="2911665" y="729148"/>
                </a:lnTo>
                <a:lnTo>
                  <a:pt x="2963012" y="738976"/>
                </a:lnTo>
                <a:lnTo>
                  <a:pt x="3014289" y="747366"/>
                </a:lnTo>
                <a:lnTo>
                  <a:pt x="3052801" y="754778"/>
                </a:lnTo>
                <a:lnTo>
                  <a:pt x="3103911" y="759796"/>
                </a:lnTo>
                <a:lnTo>
                  <a:pt x="3154925" y="762881"/>
                </a:lnTo>
                <a:lnTo>
                  <a:pt x="3205836" y="763869"/>
                </a:lnTo>
                <a:lnTo>
                  <a:pt x="3256635" y="762596"/>
                </a:lnTo>
                <a:lnTo>
                  <a:pt x="3307314" y="758898"/>
                </a:lnTo>
                <a:lnTo>
                  <a:pt x="3345181" y="753236"/>
                </a:lnTo>
                <a:lnTo>
                  <a:pt x="3395543" y="743113"/>
                </a:lnTo>
                <a:lnTo>
                  <a:pt x="3445707" y="728972"/>
                </a:lnTo>
                <a:lnTo>
                  <a:pt x="3482983" y="711363"/>
                </a:lnTo>
                <a:lnTo>
                  <a:pt x="3532739" y="688961"/>
                </a:lnTo>
                <a:lnTo>
                  <a:pt x="3569600" y="662942"/>
                </a:lnTo>
                <a:lnTo>
                  <a:pt x="3606249" y="632606"/>
                </a:lnTo>
                <a:lnTo>
                  <a:pt x="3642680" y="597878"/>
                </a:lnTo>
                <a:lnTo>
                  <a:pt x="3666206" y="559310"/>
                </a:lnTo>
                <a:lnTo>
                  <a:pt x="3702193" y="515574"/>
                </a:lnTo>
                <a:lnTo>
                  <a:pt x="3725267" y="467848"/>
                </a:lnTo>
                <a:lnTo>
                  <a:pt x="3748638" y="426147"/>
                </a:lnTo>
                <a:lnTo>
                  <a:pt x="3771914" y="382498"/>
                </a:lnTo>
                <a:lnTo>
                  <a:pt x="3782419" y="337753"/>
                </a:lnTo>
                <a:lnTo>
                  <a:pt x="3805536" y="290883"/>
                </a:lnTo>
                <a:lnTo>
                  <a:pt x="3815905" y="243369"/>
                </a:lnTo>
                <a:lnTo>
                  <a:pt x="3838907" y="194183"/>
                </a:lnTo>
                <a:lnTo>
                  <a:pt x="3869660" y="44483"/>
                </a:lnTo>
                <a:lnTo>
                  <a:pt x="3880197" y="368"/>
                </a:lnTo>
                <a:lnTo>
                  <a:pt x="3905629" y="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659736" y="3335654"/>
            <a:ext cx="10209607" cy="7065646"/>
            <a:chOff x="9178015" y="2888314"/>
            <a:chExt cx="9109075" cy="6518909"/>
          </a:xfrm>
        </p:grpSpPr>
        <p:sp>
          <p:nvSpPr>
            <p:cNvPr id="5" name="object 5"/>
            <p:cNvSpPr/>
            <p:nvPr/>
          </p:nvSpPr>
          <p:spPr>
            <a:xfrm>
              <a:off x="12632401" y="7659808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78015" y="2888314"/>
              <a:ext cx="8077199" cy="60578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 w="1905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950A9294-E6C5-107E-4BB3-D6D43D921998}"/>
              </a:ext>
            </a:extLst>
          </p:cNvPr>
          <p:cNvSpPr/>
          <p:nvPr/>
        </p:nvSpPr>
        <p:spPr>
          <a:xfrm>
            <a:off x="422262" y="4271956"/>
            <a:ext cx="7959738" cy="477149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330" dirty="0">
                <a:solidFill>
                  <a:schemeClr val="tx1"/>
                </a:solidFill>
                <a:latin typeface="Times New Roman"/>
                <a:cs typeface="Times New Roman"/>
              </a:rPr>
              <a:t>a  </a:t>
            </a:r>
            <a:r>
              <a:rPr lang="en-US" sz="3200" spc="360" dirty="0">
                <a:solidFill>
                  <a:schemeClr val="tx1"/>
                </a:solidFill>
                <a:latin typeface="Times New Roman"/>
                <a:cs typeface="Times New Roman"/>
              </a:rPr>
              <a:t>teaching </a:t>
            </a:r>
            <a:r>
              <a:rPr lang="en-US" sz="3200" spc="430" dirty="0">
                <a:solidFill>
                  <a:schemeClr val="tx1"/>
                </a:solidFill>
                <a:latin typeface="Times New Roman"/>
                <a:cs typeface="Times New Roman"/>
              </a:rPr>
              <a:t>approach </a:t>
            </a:r>
            <a:r>
              <a:rPr lang="en-US" sz="3200" spc="370" dirty="0">
                <a:solidFill>
                  <a:schemeClr val="tx1"/>
                </a:solidFill>
                <a:latin typeface="Times New Roman"/>
                <a:cs typeface="Times New Roman"/>
              </a:rPr>
              <a:t>that </a:t>
            </a:r>
            <a:r>
              <a:rPr lang="en-US" sz="3200" spc="365" dirty="0">
                <a:solidFill>
                  <a:schemeClr val="tx1"/>
                </a:solidFill>
                <a:latin typeface="Times New Roman"/>
                <a:cs typeface="Times New Roman"/>
              </a:rPr>
              <a:t>works </a:t>
            </a:r>
            <a:r>
              <a:rPr lang="en-US" sz="3200" spc="380" dirty="0">
                <a:solidFill>
                  <a:schemeClr val="tx1"/>
                </a:solidFill>
                <a:latin typeface="Times New Roman"/>
                <a:cs typeface="Times New Roman"/>
              </a:rPr>
              <a:t>to  </a:t>
            </a:r>
            <a:r>
              <a:rPr lang="en-US" sz="3200" spc="465" dirty="0">
                <a:solidFill>
                  <a:schemeClr val="tx1"/>
                </a:solidFill>
                <a:latin typeface="Times New Roman"/>
                <a:cs typeface="Times New Roman"/>
              </a:rPr>
              <a:t>accommodate</a:t>
            </a:r>
            <a:r>
              <a:rPr lang="en-US" sz="3200" spc="9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415" dirty="0">
                <a:solidFill>
                  <a:schemeClr val="tx1"/>
                </a:solidFill>
                <a:latin typeface="Times New Roman"/>
                <a:cs typeface="Times New Roman"/>
              </a:rPr>
              <a:t>the</a:t>
            </a:r>
            <a:r>
              <a:rPr lang="en-US" sz="3200" spc="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409" dirty="0">
                <a:solidFill>
                  <a:schemeClr val="tx1"/>
                </a:solidFill>
                <a:latin typeface="Times New Roman"/>
                <a:cs typeface="Times New Roman"/>
              </a:rPr>
              <a:t>needs</a:t>
            </a:r>
            <a:r>
              <a:rPr lang="en-US" sz="3200" spc="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470" dirty="0">
                <a:solidFill>
                  <a:schemeClr val="tx1"/>
                </a:solidFill>
                <a:latin typeface="Times New Roman"/>
                <a:cs typeface="Times New Roman"/>
              </a:rPr>
              <a:t>and</a:t>
            </a:r>
            <a:r>
              <a:rPr lang="en-US" sz="3200" spc="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265" dirty="0">
                <a:solidFill>
                  <a:schemeClr val="tx1"/>
                </a:solidFill>
                <a:latin typeface="Times New Roman"/>
                <a:cs typeface="Times New Roman"/>
              </a:rPr>
              <a:t>abilities</a:t>
            </a:r>
            <a:r>
              <a:rPr lang="en-US" sz="3200" spc="1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345" dirty="0">
                <a:solidFill>
                  <a:schemeClr val="tx1"/>
                </a:solidFill>
                <a:latin typeface="Times New Roman"/>
                <a:cs typeface="Times New Roman"/>
              </a:rPr>
              <a:t>of </a:t>
            </a:r>
            <a:r>
              <a:rPr lang="en-US" sz="3200" spc="17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200" dirty="0">
                <a:solidFill>
                  <a:schemeClr val="tx1"/>
                </a:solidFill>
                <a:latin typeface="Times New Roman"/>
                <a:cs typeface="Times New Roman"/>
              </a:rPr>
              <a:t>all </a:t>
            </a:r>
            <a:r>
              <a:rPr lang="en-US" sz="3200" spc="355" dirty="0">
                <a:solidFill>
                  <a:schemeClr val="tx1"/>
                </a:solidFill>
                <a:latin typeface="Times New Roman"/>
                <a:cs typeface="Times New Roman"/>
              </a:rPr>
              <a:t>learners </a:t>
            </a:r>
            <a:r>
              <a:rPr lang="en-US" sz="3200" spc="470" dirty="0">
                <a:solidFill>
                  <a:schemeClr val="tx1"/>
                </a:solidFill>
                <a:latin typeface="Times New Roman"/>
                <a:cs typeface="Times New Roman"/>
              </a:rPr>
              <a:t>and</a:t>
            </a:r>
            <a:r>
              <a:rPr lang="en-US" sz="3200" spc="-46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355" dirty="0">
                <a:solidFill>
                  <a:schemeClr val="tx1"/>
                </a:solidFill>
                <a:latin typeface="Times New Roman"/>
                <a:cs typeface="Times New Roman"/>
              </a:rPr>
              <a:t>eliminates </a:t>
            </a:r>
            <a:r>
              <a:rPr lang="en-US" sz="3200" spc="385" dirty="0">
                <a:solidFill>
                  <a:schemeClr val="tx1"/>
                </a:solidFill>
                <a:latin typeface="Times New Roman"/>
                <a:cs typeface="Times New Roman"/>
              </a:rPr>
              <a:t>unnecessary  </a:t>
            </a:r>
            <a:r>
              <a:rPr lang="en-US" sz="3200" spc="390" dirty="0">
                <a:solidFill>
                  <a:schemeClr val="tx1"/>
                </a:solidFill>
                <a:latin typeface="Times New Roman"/>
                <a:cs typeface="Times New Roman"/>
              </a:rPr>
              <a:t>hurdles</a:t>
            </a:r>
            <a:r>
              <a:rPr lang="en-US" sz="3200" spc="10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375" dirty="0">
                <a:solidFill>
                  <a:schemeClr val="tx1"/>
                </a:solidFill>
                <a:latin typeface="Times New Roman"/>
                <a:cs typeface="Times New Roman"/>
              </a:rPr>
              <a:t>in</a:t>
            </a:r>
            <a:r>
              <a:rPr lang="en-US" sz="3200" spc="1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415" dirty="0">
                <a:solidFill>
                  <a:schemeClr val="tx1"/>
                </a:solidFill>
                <a:latin typeface="Times New Roman"/>
                <a:cs typeface="Times New Roman"/>
              </a:rPr>
              <a:t>the</a:t>
            </a:r>
            <a:r>
              <a:rPr lang="en-US" sz="3200" spc="10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360" dirty="0">
                <a:solidFill>
                  <a:schemeClr val="tx1"/>
                </a:solidFill>
                <a:latin typeface="Times New Roman"/>
                <a:cs typeface="Times New Roman"/>
              </a:rPr>
              <a:t>learning</a:t>
            </a:r>
            <a:r>
              <a:rPr lang="en-US" sz="3200" spc="1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3200" spc="315" dirty="0">
                <a:solidFill>
                  <a:schemeClr val="tx1"/>
                </a:solidFill>
                <a:latin typeface="Times New Roman"/>
                <a:cs typeface="Times New Roman"/>
              </a:rPr>
              <a:t>process.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endParaRPr lang="en-I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C1E795-AFF0-917F-7AA0-F59910CC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15163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45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2329" y="300987"/>
            <a:ext cx="143637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5" dirty="0"/>
              <a:t>Assistive </a:t>
            </a:r>
            <a:r>
              <a:rPr spc="335" dirty="0"/>
              <a:t>devices </a:t>
            </a:r>
            <a:r>
              <a:rPr spc="425" dirty="0"/>
              <a:t>for </a:t>
            </a:r>
            <a:r>
              <a:rPr lang="en-US" spc="425" dirty="0"/>
              <a:t>children with </a:t>
            </a:r>
            <a:r>
              <a:rPr spc="340" dirty="0"/>
              <a:t>visual </a:t>
            </a:r>
            <a:r>
              <a:rPr spc="320" dirty="0"/>
              <a:t>impair</a:t>
            </a:r>
            <a:r>
              <a:rPr lang="en-US" spc="320" dirty="0"/>
              <a:t>ment</a:t>
            </a:r>
            <a:r>
              <a:rPr spc="320" dirty="0"/>
              <a:t> </a:t>
            </a:r>
            <a:r>
              <a:rPr spc="290" dirty="0"/>
              <a:t>in</a:t>
            </a:r>
            <a:r>
              <a:rPr spc="-665" dirty="0"/>
              <a:t> </a:t>
            </a:r>
            <a:r>
              <a:rPr spc="425" dirty="0"/>
              <a:t>class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62000" y="571500"/>
            <a:ext cx="4799330" cy="4152900"/>
            <a:chOff x="0" y="0"/>
            <a:chExt cx="6094730" cy="475805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547620" cy="3874770"/>
            </a:xfrm>
            <a:custGeom>
              <a:avLst/>
              <a:gdLst/>
              <a:ahLst/>
              <a:cxnLst/>
              <a:rect l="l" t="t" r="r" b="b"/>
              <a:pathLst>
                <a:path w="2547620" h="3874770">
                  <a:moveTo>
                    <a:pt x="2547525" y="0"/>
                  </a:moveTo>
                  <a:lnTo>
                    <a:pt x="2536775" y="52005"/>
                  </a:lnTo>
                  <a:lnTo>
                    <a:pt x="2524868" y="94150"/>
                  </a:lnTo>
                  <a:lnTo>
                    <a:pt x="2510248" y="134914"/>
                  </a:lnTo>
                  <a:lnTo>
                    <a:pt x="2492720" y="174189"/>
                  </a:lnTo>
                  <a:lnTo>
                    <a:pt x="2472089" y="211865"/>
                  </a:lnTo>
                  <a:lnTo>
                    <a:pt x="2448160" y="247833"/>
                  </a:lnTo>
                  <a:lnTo>
                    <a:pt x="2420737" y="281984"/>
                  </a:lnTo>
                  <a:lnTo>
                    <a:pt x="2389627" y="314208"/>
                  </a:lnTo>
                  <a:lnTo>
                    <a:pt x="2354634" y="344397"/>
                  </a:lnTo>
                  <a:lnTo>
                    <a:pt x="2315562" y="372441"/>
                  </a:lnTo>
                  <a:lnTo>
                    <a:pt x="2272218" y="398231"/>
                  </a:lnTo>
                  <a:lnTo>
                    <a:pt x="2231745" y="418722"/>
                  </a:lnTo>
                  <a:lnTo>
                    <a:pt x="2190086" y="437175"/>
                  </a:lnTo>
                  <a:lnTo>
                    <a:pt x="2147294" y="453719"/>
                  </a:lnTo>
                  <a:lnTo>
                    <a:pt x="2103421" y="468483"/>
                  </a:lnTo>
                  <a:lnTo>
                    <a:pt x="2058520" y="481594"/>
                  </a:lnTo>
                  <a:lnTo>
                    <a:pt x="2012642" y="493182"/>
                  </a:lnTo>
                  <a:lnTo>
                    <a:pt x="1965840" y="503376"/>
                  </a:lnTo>
                  <a:lnTo>
                    <a:pt x="1918166" y="512304"/>
                  </a:lnTo>
                  <a:lnTo>
                    <a:pt x="1869674" y="520096"/>
                  </a:lnTo>
                  <a:lnTo>
                    <a:pt x="1820414" y="526879"/>
                  </a:lnTo>
                  <a:lnTo>
                    <a:pt x="1770440" y="532782"/>
                  </a:lnTo>
                  <a:lnTo>
                    <a:pt x="1719804" y="537935"/>
                  </a:lnTo>
                  <a:lnTo>
                    <a:pt x="1668557" y="542466"/>
                  </a:lnTo>
                  <a:lnTo>
                    <a:pt x="1616754" y="546503"/>
                  </a:lnTo>
                  <a:lnTo>
                    <a:pt x="1564445" y="550176"/>
                  </a:lnTo>
                  <a:lnTo>
                    <a:pt x="1511684" y="553614"/>
                  </a:lnTo>
                  <a:lnTo>
                    <a:pt x="1407711" y="560125"/>
                  </a:lnTo>
                  <a:lnTo>
                    <a:pt x="1356722" y="563432"/>
                  </a:lnTo>
                  <a:lnTo>
                    <a:pt x="1305603" y="566976"/>
                  </a:lnTo>
                  <a:lnTo>
                    <a:pt x="1254407" y="570871"/>
                  </a:lnTo>
                  <a:lnTo>
                    <a:pt x="1203183" y="575228"/>
                  </a:lnTo>
                  <a:lnTo>
                    <a:pt x="1151983" y="580158"/>
                  </a:lnTo>
                  <a:lnTo>
                    <a:pt x="1100857" y="585773"/>
                  </a:lnTo>
                  <a:lnTo>
                    <a:pt x="1049856" y="592186"/>
                  </a:lnTo>
                  <a:lnTo>
                    <a:pt x="999030" y="599508"/>
                  </a:lnTo>
                  <a:lnTo>
                    <a:pt x="948431" y="607852"/>
                  </a:lnTo>
                  <a:lnTo>
                    <a:pt x="898108" y="617328"/>
                  </a:lnTo>
                  <a:lnTo>
                    <a:pt x="848114" y="628049"/>
                  </a:lnTo>
                  <a:lnTo>
                    <a:pt x="798497" y="640127"/>
                  </a:lnTo>
                  <a:lnTo>
                    <a:pt x="749310" y="653673"/>
                  </a:lnTo>
                  <a:lnTo>
                    <a:pt x="700602" y="668800"/>
                  </a:lnTo>
                  <a:lnTo>
                    <a:pt x="645878" y="687904"/>
                  </a:lnTo>
                  <a:lnTo>
                    <a:pt x="594072" y="708184"/>
                  </a:lnTo>
                  <a:lnTo>
                    <a:pt x="545119" y="729614"/>
                  </a:lnTo>
                  <a:lnTo>
                    <a:pt x="498949" y="752171"/>
                  </a:lnTo>
                  <a:lnTo>
                    <a:pt x="455496" y="775830"/>
                  </a:lnTo>
                  <a:lnTo>
                    <a:pt x="414595" y="800632"/>
                  </a:lnTo>
                  <a:lnTo>
                    <a:pt x="376473" y="826353"/>
                  </a:lnTo>
                  <a:lnTo>
                    <a:pt x="340768" y="853169"/>
                  </a:lnTo>
                  <a:lnTo>
                    <a:pt x="307510" y="880989"/>
                  </a:lnTo>
                  <a:lnTo>
                    <a:pt x="276634" y="909788"/>
                  </a:lnTo>
                  <a:lnTo>
                    <a:pt x="248070" y="939541"/>
                  </a:lnTo>
                  <a:lnTo>
                    <a:pt x="221752" y="970224"/>
                  </a:lnTo>
                  <a:lnTo>
                    <a:pt x="197613" y="1001812"/>
                  </a:lnTo>
                  <a:lnTo>
                    <a:pt x="175586" y="1034282"/>
                  </a:lnTo>
                  <a:lnTo>
                    <a:pt x="155602" y="1067607"/>
                  </a:lnTo>
                  <a:lnTo>
                    <a:pt x="137595" y="1101764"/>
                  </a:lnTo>
                  <a:lnTo>
                    <a:pt x="121498" y="1136728"/>
                  </a:lnTo>
                  <a:lnTo>
                    <a:pt x="107243" y="1172475"/>
                  </a:lnTo>
                  <a:lnTo>
                    <a:pt x="94763" y="1208980"/>
                  </a:lnTo>
                  <a:lnTo>
                    <a:pt x="83990" y="1246218"/>
                  </a:lnTo>
                  <a:lnTo>
                    <a:pt x="74858" y="1284166"/>
                  </a:lnTo>
                  <a:lnTo>
                    <a:pt x="67299" y="1322798"/>
                  </a:lnTo>
                  <a:lnTo>
                    <a:pt x="61246" y="1362089"/>
                  </a:lnTo>
                  <a:lnTo>
                    <a:pt x="56631" y="1402016"/>
                  </a:lnTo>
                  <a:lnTo>
                    <a:pt x="53387" y="1442554"/>
                  </a:lnTo>
                  <a:lnTo>
                    <a:pt x="51447" y="1483678"/>
                  </a:lnTo>
                  <a:lnTo>
                    <a:pt x="50744" y="1525364"/>
                  </a:lnTo>
                  <a:lnTo>
                    <a:pt x="51209" y="1567587"/>
                  </a:lnTo>
                  <a:lnTo>
                    <a:pt x="52777" y="1610322"/>
                  </a:lnTo>
                  <a:lnTo>
                    <a:pt x="55380" y="1653546"/>
                  </a:lnTo>
                  <a:lnTo>
                    <a:pt x="58950" y="1697233"/>
                  </a:lnTo>
                  <a:lnTo>
                    <a:pt x="63420" y="1741359"/>
                  </a:lnTo>
                  <a:lnTo>
                    <a:pt x="68723" y="1785899"/>
                  </a:lnTo>
                  <a:lnTo>
                    <a:pt x="74792" y="1830830"/>
                  </a:lnTo>
                  <a:lnTo>
                    <a:pt x="81559" y="1876125"/>
                  </a:lnTo>
                  <a:lnTo>
                    <a:pt x="88956" y="1921762"/>
                  </a:lnTo>
                  <a:lnTo>
                    <a:pt x="105375" y="2013959"/>
                  </a:lnTo>
                  <a:lnTo>
                    <a:pt x="123535" y="2107345"/>
                  </a:lnTo>
                  <a:lnTo>
                    <a:pt x="215697" y="2554582"/>
                  </a:lnTo>
                  <a:lnTo>
                    <a:pt x="234620" y="2658044"/>
                  </a:lnTo>
                  <a:lnTo>
                    <a:pt x="243245" y="2709652"/>
                  </a:lnTo>
                  <a:lnTo>
                    <a:pt x="251195" y="2761128"/>
                  </a:lnTo>
                  <a:lnTo>
                    <a:pt x="258382" y="2812438"/>
                  </a:lnTo>
                  <a:lnTo>
                    <a:pt x="264716" y="2863544"/>
                  </a:lnTo>
                  <a:lnTo>
                    <a:pt x="270108" y="2914410"/>
                  </a:lnTo>
                  <a:lnTo>
                    <a:pt x="274471" y="2965001"/>
                  </a:lnTo>
                  <a:lnTo>
                    <a:pt x="277716" y="3015279"/>
                  </a:lnTo>
                  <a:lnTo>
                    <a:pt x="279754" y="3065210"/>
                  </a:lnTo>
                  <a:lnTo>
                    <a:pt x="280496" y="3114755"/>
                  </a:lnTo>
                  <a:lnTo>
                    <a:pt x="279854" y="3163879"/>
                  </a:lnTo>
                  <a:lnTo>
                    <a:pt x="277739" y="3212547"/>
                  </a:lnTo>
                  <a:lnTo>
                    <a:pt x="274063" y="3260721"/>
                  </a:lnTo>
                  <a:lnTo>
                    <a:pt x="268737" y="3308365"/>
                  </a:lnTo>
                  <a:lnTo>
                    <a:pt x="261672" y="3355443"/>
                  </a:lnTo>
                  <a:lnTo>
                    <a:pt x="252780" y="3401919"/>
                  </a:lnTo>
                  <a:lnTo>
                    <a:pt x="241090" y="3451229"/>
                  </a:lnTo>
                  <a:lnTo>
                    <a:pt x="227347" y="3499013"/>
                  </a:lnTo>
                  <a:lnTo>
                    <a:pt x="211530" y="3545308"/>
                  </a:lnTo>
                  <a:lnTo>
                    <a:pt x="193619" y="3590155"/>
                  </a:lnTo>
                  <a:lnTo>
                    <a:pt x="173592" y="3633592"/>
                  </a:lnTo>
                  <a:lnTo>
                    <a:pt x="151429" y="3675658"/>
                  </a:lnTo>
                  <a:lnTo>
                    <a:pt x="127110" y="3716393"/>
                  </a:lnTo>
                  <a:lnTo>
                    <a:pt x="100613" y="3755836"/>
                  </a:lnTo>
                  <a:lnTo>
                    <a:pt x="71919" y="3794026"/>
                  </a:lnTo>
                  <a:lnTo>
                    <a:pt x="41005" y="3831002"/>
                  </a:lnTo>
                  <a:lnTo>
                    <a:pt x="7853" y="3866804"/>
                  </a:lnTo>
                  <a:lnTo>
                    <a:pt x="0" y="3874537"/>
                  </a:lnTo>
                  <a:lnTo>
                    <a:pt x="0" y="3837416"/>
                  </a:lnTo>
                  <a:lnTo>
                    <a:pt x="10445" y="3826443"/>
                  </a:lnTo>
                  <a:lnTo>
                    <a:pt x="37575" y="3795268"/>
                  </a:lnTo>
                  <a:lnTo>
                    <a:pt x="62839" y="3763449"/>
                  </a:lnTo>
                  <a:lnTo>
                    <a:pt x="86289" y="3731005"/>
                  </a:lnTo>
                  <a:lnTo>
                    <a:pt x="107972" y="3697953"/>
                  </a:lnTo>
                  <a:lnTo>
                    <a:pt x="127939" y="3664312"/>
                  </a:lnTo>
                  <a:lnTo>
                    <a:pt x="146239" y="3630100"/>
                  </a:lnTo>
                  <a:lnTo>
                    <a:pt x="162920" y="3595337"/>
                  </a:lnTo>
                  <a:lnTo>
                    <a:pt x="178033" y="3560039"/>
                  </a:lnTo>
                  <a:lnTo>
                    <a:pt x="191627" y="3524226"/>
                  </a:lnTo>
                  <a:lnTo>
                    <a:pt x="203750" y="3487916"/>
                  </a:lnTo>
                  <a:lnTo>
                    <a:pt x="214454" y="3451128"/>
                  </a:lnTo>
                  <a:lnTo>
                    <a:pt x="223786" y="3413879"/>
                  </a:lnTo>
                  <a:lnTo>
                    <a:pt x="231797" y="3376189"/>
                  </a:lnTo>
                  <a:lnTo>
                    <a:pt x="238536" y="3338075"/>
                  </a:lnTo>
                  <a:lnTo>
                    <a:pt x="244051" y="3299556"/>
                  </a:lnTo>
                  <a:lnTo>
                    <a:pt x="248393" y="3260650"/>
                  </a:lnTo>
                  <a:lnTo>
                    <a:pt x="251611" y="3221376"/>
                  </a:lnTo>
                  <a:lnTo>
                    <a:pt x="253754" y="3181752"/>
                  </a:lnTo>
                  <a:lnTo>
                    <a:pt x="254872" y="3141797"/>
                  </a:lnTo>
                  <a:lnTo>
                    <a:pt x="255014" y="3101529"/>
                  </a:lnTo>
                  <a:lnTo>
                    <a:pt x="254229" y="3060966"/>
                  </a:lnTo>
                  <a:lnTo>
                    <a:pt x="252567" y="3020127"/>
                  </a:lnTo>
                  <a:lnTo>
                    <a:pt x="250077" y="2979030"/>
                  </a:lnTo>
                  <a:lnTo>
                    <a:pt x="246808" y="2937693"/>
                  </a:lnTo>
                  <a:lnTo>
                    <a:pt x="242811" y="2896136"/>
                  </a:lnTo>
                  <a:lnTo>
                    <a:pt x="238133" y="2854376"/>
                  </a:lnTo>
                  <a:lnTo>
                    <a:pt x="232826" y="2812431"/>
                  </a:lnTo>
                  <a:lnTo>
                    <a:pt x="226937" y="2770321"/>
                  </a:lnTo>
                  <a:lnTo>
                    <a:pt x="220517" y="2728063"/>
                  </a:lnTo>
                  <a:lnTo>
                    <a:pt x="206279" y="2643178"/>
                  </a:lnTo>
                  <a:lnTo>
                    <a:pt x="190508" y="2557924"/>
                  </a:lnTo>
                  <a:lnTo>
                    <a:pt x="94211" y="2090218"/>
                  </a:lnTo>
                  <a:lnTo>
                    <a:pt x="74473" y="1986670"/>
                  </a:lnTo>
                  <a:lnTo>
                    <a:pt x="65478" y="1935663"/>
                  </a:lnTo>
                  <a:lnTo>
                    <a:pt x="57146" y="1884978"/>
                  </a:lnTo>
                  <a:lnTo>
                    <a:pt x="49584" y="1834743"/>
                  </a:lnTo>
                  <a:lnTo>
                    <a:pt x="42882" y="1784975"/>
                  </a:lnTo>
                  <a:lnTo>
                    <a:pt x="37126" y="1735693"/>
                  </a:lnTo>
                  <a:lnTo>
                    <a:pt x="32407" y="1686918"/>
                  </a:lnTo>
                  <a:lnTo>
                    <a:pt x="28811" y="1638667"/>
                  </a:lnTo>
                  <a:lnTo>
                    <a:pt x="26429" y="1590960"/>
                  </a:lnTo>
                  <a:lnTo>
                    <a:pt x="25347" y="1543816"/>
                  </a:lnTo>
                  <a:lnTo>
                    <a:pt x="25655" y="1497255"/>
                  </a:lnTo>
                  <a:lnTo>
                    <a:pt x="27441" y="1451294"/>
                  </a:lnTo>
                  <a:lnTo>
                    <a:pt x="30794" y="1405953"/>
                  </a:lnTo>
                  <a:lnTo>
                    <a:pt x="35802" y="1361251"/>
                  </a:lnTo>
                  <a:lnTo>
                    <a:pt x="42553" y="1317208"/>
                  </a:lnTo>
                  <a:lnTo>
                    <a:pt x="52991" y="1265713"/>
                  </a:lnTo>
                  <a:lnTo>
                    <a:pt x="65927" y="1216275"/>
                  </a:lnTo>
                  <a:lnTo>
                    <a:pt x="81389" y="1168835"/>
                  </a:lnTo>
                  <a:lnTo>
                    <a:pt x="99407" y="1123332"/>
                  </a:lnTo>
                  <a:lnTo>
                    <a:pt x="120008" y="1079704"/>
                  </a:lnTo>
                  <a:lnTo>
                    <a:pt x="143221" y="1037892"/>
                  </a:lnTo>
                  <a:lnTo>
                    <a:pt x="169076" y="997834"/>
                  </a:lnTo>
                  <a:lnTo>
                    <a:pt x="197600" y="959470"/>
                  </a:lnTo>
                  <a:lnTo>
                    <a:pt x="228823" y="922740"/>
                  </a:lnTo>
                  <a:lnTo>
                    <a:pt x="259618" y="890675"/>
                  </a:lnTo>
                  <a:lnTo>
                    <a:pt x="292570" y="860037"/>
                  </a:lnTo>
                  <a:lnTo>
                    <a:pt x="327718" y="830804"/>
                  </a:lnTo>
                  <a:lnTo>
                    <a:pt x="365102" y="802952"/>
                  </a:lnTo>
                  <a:lnTo>
                    <a:pt x="404862" y="776396"/>
                  </a:lnTo>
                  <a:lnTo>
                    <a:pt x="446733" y="751296"/>
                  </a:lnTo>
                  <a:lnTo>
                    <a:pt x="491058" y="727446"/>
                  </a:lnTo>
                  <a:lnTo>
                    <a:pt x="537774" y="704884"/>
                  </a:lnTo>
                  <a:lnTo>
                    <a:pt x="586922" y="683585"/>
                  </a:lnTo>
                  <a:lnTo>
                    <a:pt x="638539" y="663528"/>
                  </a:lnTo>
                  <a:lnTo>
                    <a:pt x="692665" y="644687"/>
                  </a:lnTo>
                  <a:lnTo>
                    <a:pt x="741973" y="629368"/>
                  </a:lnTo>
                  <a:lnTo>
                    <a:pt x="791726" y="615652"/>
                  </a:lnTo>
                  <a:lnTo>
                    <a:pt x="841873" y="603425"/>
                  </a:lnTo>
                  <a:lnTo>
                    <a:pt x="892368" y="592575"/>
                  </a:lnTo>
                  <a:lnTo>
                    <a:pt x="943163" y="582988"/>
                  </a:lnTo>
                  <a:lnTo>
                    <a:pt x="994208" y="574550"/>
                  </a:lnTo>
                  <a:lnTo>
                    <a:pt x="1045456" y="567148"/>
                  </a:lnTo>
                  <a:lnTo>
                    <a:pt x="1096858" y="560669"/>
                  </a:lnTo>
                  <a:lnTo>
                    <a:pt x="1148367" y="554998"/>
                  </a:lnTo>
                  <a:lnTo>
                    <a:pt x="1199933" y="550023"/>
                  </a:lnTo>
                  <a:lnTo>
                    <a:pt x="1251509" y="545629"/>
                  </a:lnTo>
                  <a:lnTo>
                    <a:pt x="1303047" y="541704"/>
                  </a:lnTo>
                  <a:lnTo>
                    <a:pt x="1354498" y="538133"/>
                  </a:lnTo>
                  <a:lnTo>
                    <a:pt x="1405814" y="534804"/>
                  </a:lnTo>
                  <a:lnTo>
                    <a:pt x="1512881" y="528097"/>
                  </a:lnTo>
                  <a:lnTo>
                    <a:pt x="1568360" y="524464"/>
                  </a:lnTo>
                  <a:lnTo>
                    <a:pt x="1623317" y="520555"/>
                  </a:lnTo>
                  <a:lnTo>
                    <a:pt x="1677687" y="516217"/>
                  </a:lnTo>
                  <a:lnTo>
                    <a:pt x="1731402" y="511300"/>
                  </a:lnTo>
                  <a:lnTo>
                    <a:pt x="1784397" y="505653"/>
                  </a:lnTo>
                  <a:lnTo>
                    <a:pt x="1836605" y="499126"/>
                  </a:lnTo>
                  <a:lnTo>
                    <a:pt x="1887960" y="491568"/>
                  </a:lnTo>
                  <a:lnTo>
                    <a:pt x="1938395" y="482829"/>
                  </a:lnTo>
                  <a:lnTo>
                    <a:pt x="1987846" y="472757"/>
                  </a:lnTo>
                  <a:lnTo>
                    <a:pt x="2036244" y="461201"/>
                  </a:lnTo>
                  <a:lnTo>
                    <a:pt x="2083524" y="448012"/>
                  </a:lnTo>
                  <a:lnTo>
                    <a:pt x="2129620" y="433038"/>
                  </a:lnTo>
                  <a:lnTo>
                    <a:pt x="2174466" y="416129"/>
                  </a:lnTo>
                  <a:lnTo>
                    <a:pt x="2217995" y="397133"/>
                  </a:lnTo>
                  <a:lnTo>
                    <a:pt x="2260140" y="375901"/>
                  </a:lnTo>
                  <a:lnTo>
                    <a:pt x="2303583" y="349996"/>
                  </a:lnTo>
                  <a:lnTo>
                    <a:pt x="2343065" y="321359"/>
                  </a:lnTo>
                  <a:lnTo>
                    <a:pt x="2378659" y="289879"/>
                  </a:lnTo>
                  <a:lnTo>
                    <a:pt x="2410441" y="255444"/>
                  </a:lnTo>
                  <a:lnTo>
                    <a:pt x="2438484" y="217945"/>
                  </a:lnTo>
                  <a:lnTo>
                    <a:pt x="2462863" y="177270"/>
                  </a:lnTo>
                  <a:lnTo>
                    <a:pt x="2483652" y="133307"/>
                  </a:lnTo>
                  <a:lnTo>
                    <a:pt x="2500926" y="85947"/>
                  </a:lnTo>
                  <a:lnTo>
                    <a:pt x="2514759" y="35078"/>
                  </a:lnTo>
                  <a:lnTo>
                    <a:pt x="2521497" y="0"/>
                  </a:lnTo>
                  <a:lnTo>
                    <a:pt x="25475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5341" y="1605161"/>
              <a:ext cx="5629290" cy="31527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0668000" y="6134100"/>
            <a:ext cx="7619365" cy="3821734"/>
            <a:chOff x="9144000" y="5841034"/>
            <a:chExt cx="9143365" cy="4114800"/>
          </a:xfrm>
        </p:grpSpPr>
        <p:sp>
          <p:nvSpPr>
            <p:cNvPr id="7" name="object 7"/>
            <p:cNvSpPr/>
            <p:nvPr/>
          </p:nvSpPr>
          <p:spPr>
            <a:xfrm>
              <a:off x="12632401" y="7659808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4000" y="5841034"/>
              <a:ext cx="8696309" cy="41147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2229917" y="1473311"/>
            <a:ext cx="5486399" cy="3419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61581" y="1812538"/>
            <a:ext cx="4229281" cy="31527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292" y="517209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00200" y="4905655"/>
            <a:ext cx="6705600" cy="504221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u="sng" spc="434" dirty="0">
                <a:latin typeface="Times New Roman"/>
                <a:cs typeface="Times New Roman"/>
                <a:hlinkClick r:id="rId7"/>
              </a:rPr>
              <a:t>Screen</a:t>
            </a:r>
            <a:r>
              <a:rPr sz="2000" u="sng" spc="225" dirty="0">
                <a:latin typeface="Times New Roman"/>
                <a:cs typeface="Times New Roman"/>
                <a:hlinkClick r:id="rId7"/>
              </a:rPr>
              <a:t> </a:t>
            </a:r>
            <a:r>
              <a:rPr sz="2000" u="sng" spc="425" dirty="0">
                <a:latin typeface="Times New Roman"/>
                <a:cs typeface="Times New Roman"/>
                <a:hlinkClick r:id="rId7"/>
              </a:rPr>
              <a:t>Readers</a:t>
            </a:r>
            <a:endParaRPr sz="2000" u="sng" dirty="0">
              <a:latin typeface="Times New Roman"/>
              <a:cs typeface="Times New Roman"/>
            </a:endParaRPr>
          </a:p>
          <a:p>
            <a:pPr marL="12700" marR="813435">
              <a:lnSpc>
                <a:spcPts val="4200"/>
              </a:lnSpc>
              <a:spcBef>
                <a:spcPts val="240"/>
              </a:spcBef>
            </a:pPr>
            <a:r>
              <a:rPr lang="en-IN" sz="2000" u="sng" spc="509" dirty="0">
                <a:latin typeface="Times New Roman"/>
                <a:cs typeface="Times New Roman"/>
                <a:hlinkClick r:id="rId8"/>
              </a:rPr>
              <a:t>C</a:t>
            </a:r>
            <a:r>
              <a:rPr sz="2000" u="sng" spc="509" dirty="0" err="1">
                <a:latin typeface="Times New Roman"/>
                <a:cs typeface="Times New Roman"/>
                <a:hlinkClick r:id="rId8"/>
              </a:rPr>
              <a:t>amera</a:t>
            </a:r>
            <a:r>
              <a:rPr sz="2000" u="sng" spc="220" dirty="0">
                <a:latin typeface="Times New Roman"/>
                <a:cs typeface="Times New Roman"/>
                <a:hlinkClick r:id="rId8"/>
              </a:rPr>
              <a:t> </a:t>
            </a:r>
            <a:r>
              <a:rPr sz="2000" u="sng" spc="395" dirty="0">
                <a:latin typeface="Times New Roman"/>
                <a:cs typeface="Times New Roman"/>
                <a:hlinkClick r:id="rId8"/>
              </a:rPr>
              <a:t>Scanners,</a:t>
            </a:r>
            <a:r>
              <a:rPr sz="2000" u="sng" spc="225" dirty="0">
                <a:latin typeface="Times New Roman"/>
                <a:cs typeface="Times New Roman"/>
                <a:hlinkClick r:id="rId8"/>
              </a:rPr>
              <a:t> </a:t>
            </a:r>
            <a:r>
              <a:rPr sz="2000" u="sng" spc="515" dirty="0">
                <a:latin typeface="Times New Roman"/>
                <a:cs typeface="Times New Roman"/>
                <a:hlinkClick r:id="rId8"/>
              </a:rPr>
              <a:t>OCR</a:t>
            </a:r>
            <a:r>
              <a:rPr sz="2000" u="sng" spc="225" dirty="0">
                <a:latin typeface="Times New Roman"/>
                <a:cs typeface="Times New Roman"/>
                <a:hlinkClick r:id="rId8"/>
              </a:rPr>
              <a:t> </a:t>
            </a:r>
            <a:r>
              <a:rPr sz="2000" u="sng" spc="509" dirty="0">
                <a:latin typeface="Times New Roman"/>
                <a:cs typeface="Times New Roman"/>
                <a:hlinkClick r:id="rId8"/>
              </a:rPr>
              <a:t>and</a:t>
            </a:r>
            <a:r>
              <a:rPr sz="2000" u="sng" spc="225" dirty="0">
                <a:latin typeface="Times New Roman"/>
                <a:cs typeface="Times New Roman"/>
                <a:hlinkClick r:id="rId8"/>
              </a:rPr>
              <a:t> </a:t>
            </a:r>
            <a:r>
              <a:rPr sz="2000" u="sng" spc="370" dirty="0">
                <a:latin typeface="Times New Roman"/>
                <a:cs typeface="Times New Roman"/>
                <a:hlinkClick r:id="rId8"/>
              </a:rPr>
              <a:t>text</a:t>
            </a:r>
            <a:r>
              <a:rPr sz="2000" u="sng" spc="225" dirty="0">
                <a:latin typeface="Times New Roman"/>
                <a:cs typeface="Times New Roman"/>
                <a:hlinkClick r:id="rId8"/>
              </a:rPr>
              <a:t> </a:t>
            </a:r>
            <a:r>
              <a:rPr sz="2000" u="sng" spc="430" dirty="0">
                <a:latin typeface="Times New Roman"/>
                <a:cs typeface="Times New Roman"/>
                <a:hlinkClick r:id="rId8"/>
              </a:rPr>
              <a:t>-to-  </a:t>
            </a:r>
            <a:r>
              <a:rPr sz="2000" u="sng" spc="440" dirty="0">
                <a:latin typeface="Times New Roman"/>
                <a:cs typeface="Times New Roman"/>
                <a:hlinkClick r:id="rId8"/>
              </a:rPr>
              <a:t>speech</a:t>
            </a:r>
            <a:endParaRPr sz="2000" u="sng" dirty="0">
              <a:latin typeface="Times New Roman"/>
              <a:cs typeface="Times New Roman"/>
            </a:endParaRPr>
          </a:p>
          <a:p>
            <a:pPr marL="12700" marR="5080">
              <a:lnSpc>
                <a:spcPts val="4200"/>
              </a:lnSpc>
            </a:pPr>
            <a:r>
              <a:rPr sz="2000" u="sng" spc="525" dirty="0">
                <a:latin typeface="Times New Roman"/>
                <a:cs typeface="Times New Roman"/>
                <a:hlinkClick r:id="rId9"/>
              </a:rPr>
              <a:t>Smartphone</a:t>
            </a:r>
            <a:r>
              <a:rPr sz="2000" u="sng" spc="225" dirty="0">
                <a:latin typeface="Times New Roman"/>
                <a:cs typeface="Times New Roman"/>
                <a:hlinkClick r:id="rId9"/>
              </a:rPr>
              <a:t> </a:t>
            </a:r>
            <a:r>
              <a:rPr sz="2000" u="sng" spc="370" dirty="0">
                <a:latin typeface="Times New Roman"/>
                <a:cs typeface="Times New Roman"/>
                <a:hlinkClick r:id="rId9"/>
              </a:rPr>
              <a:t>text</a:t>
            </a:r>
            <a:r>
              <a:rPr sz="2000" u="sng" spc="225" dirty="0">
                <a:latin typeface="Times New Roman"/>
                <a:cs typeface="Times New Roman"/>
                <a:hlinkClick r:id="rId9"/>
              </a:rPr>
              <a:t> </a:t>
            </a:r>
            <a:r>
              <a:rPr sz="2000" u="sng" spc="430" dirty="0">
                <a:latin typeface="Times New Roman"/>
                <a:cs typeface="Times New Roman"/>
                <a:hlinkClick r:id="rId9"/>
              </a:rPr>
              <a:t>detection</a:t>
            </a:r>
            <a:r>
              <a:rPr sz="2000" u="sng" spc="225" dirty="0">
                <a:latin typeface="Times New Roman"/>
                <a:cs typeface="Times New Roman"/>
                <a:hlinkClick r:id="rId9"/>
              </a:rPr>
              <a:t> </a:t>
            </a:r>
            <a:r>
              <a:rPr sz="2000" u="sng" spc="390" dirty="0">
                <a:latin typeface="Times New Roman"/>
                <a:cs typeface="Times New Roman"/>
                <a:hlinkClick r:id="rId9"/>
              </a:rPr>
              <a:t>-</a:t>
            </a:r>
            <a:r>
              <a:rPr sz="2000" u="sng" spc="229" dirty="0">
                <a:latin typeface="Times New Roman"/>
                <a:cs typeface="Times New Roman"/>
                <a:hlinkClick r:id="rId9"/>
              </a:rPr>
              <a:t> </a:t>
            </a:r>
            <a:r>
              <a:rPr sz="2000" u="sng" spc="515" dirty="0">
                <a:latin typeface="Times New Roman"/>
                <a:cs typeface="Times New Roman"/>
                <a:hlinkClick r:id="rId9"/>
              </a:rPr>
              <a:t>OCR</a:t>
            </a:r>
            <a:r>
              <a:rPr sz="2000" u="sng" spc="225" dirty="0">
                <a:latin typeface="Times New Roman"/>
                <a:cs typeface="Times New Roman"/>
                <a:hlinkClick r:id="rId9"/>
              </a:rPr>
              <a:t> </a:t>
            </a:r>
            <a:r>
              <a:rPr sz="2000" u="sng" spc="390" dirty="0">
                <a:latin typeface="Times New Roman"/>
                <a:cs typeface="Times New Roman"/>
                <a:hlinkClick r:id="rId9"/>
              </a:rPr>
              <a:t>-</a:t>
            </a:r>
            <a:r>
              <a:rPr sz="2000" u="sng" spc="225" dirty="0">
                <a:latin typeface="Times New Roman"/>
                <a:cs typeface="Times New Roman"/>
                <a:hlinkClick r:id="rId9"/>
              </a:rPr>
              <a:t> </a:t>
            </a:r>
            <a:r>
              <a:rPr sz="2000" u="sng" spc="385" dirty="0">
                <a:latin typeface="Times New Roman"/>
                <a:cs typeface="Times New Roman"/>
                <a:hlinkClick r:id="rId9"/>
              </a:rPr>
              <a:t>text-  </a:t>
            </a:r>
            <a:r>
              <a:rPr sz="2000" u="sng" spc="440" dirty="0">
                <a:latin typeface="Times New Roman"/>
                <a:cs typeface="Times New Roman"/>
                <a:hlinkClick r:id="rId9"/>
              </a:rPr>
              <a:t>to-speech</a:t>
            </a:r>
            <a:r>
              <a:rPr sz="2000" u="sng" spc="225" dirty="0">
                <a:latin typeface="Times New Roman"/>
                <a:cs typeface="Times New Roman"/>
                <a:hlinkClick r:id="rId9"/>
              </a:rPr>
              <a:t> </a:t>
            </a:r>
            <a:r>
              <a:rPr sz="2000" u="sng" spc="440" dirty="0">
                <a:latin typeface="Times New Roman"/>
                <a:cs typeface="Times New Roman"/>
                <a:hlinkClick r:id="rId9"/>
              </a:rPr>
              <a:t>apps</a:t>
            </a:r>
            <a:endParaRPr sz="2000" u="sng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000" u="sng" spc="370" dirty="0">
                <a:latin typeface="Times New Roman"/>
                <a:cs typeface="Times New Roman"/>
                <a:hlinkClick r:id="rId10"/>
              </a:rPr>
              <a:t>Daisy</a:t>
            </a:r>
            <a:r>
              <a:rPr sz="2000" u="sng" spc="225" dirty="0">
                <a:latin typeface="Times New Roman"/>
                <a:cs typeface="Times New Roman"/>
                <a:hlinkClick r:id="rId10"/>
              </a:rPr>
              <a:t> </a:t>
            </a:r>
            <a:r>
              <a:rPr sz="2000" u="sng" spc="400" dirty="0">
                <a:latin typeface="Times New Roman"/>
                <a:cs typeface="Times New Roman"/>
                <a:hlinkClick r:id="rId10"/>
              </a:rPr>
              <a:t>Player</a:t>
            </a:r>
            <a:endParaRPr sz="2000" u="sng" dirty="0">
              <a:latin typeface="Times New Roman"/>
              <a:cs typeface="Times New Roman"/>
            </a:endParaRPr>
          </a:p>
          <a:p>
            <a:pPr marL="12700" marR="2017395">
              <a:lnSpc>
                <a:spcPts val="4200"/>
              </a:lnSpc>
              <a:spcBef>
                <a:spcPts val="240"/>
              </a:spcBef>
            </a:pPr>
            <a:r>
              <a:rPr sz="2000" u="sng" spc="325" dirty="0">
                <a:latin typeface="Times New Roman"/>
                <a:cs typeface="Times New Roman"/>
                <a:hlinkClick r:id="rId11"/>
              </a:rPr>
              <a:t>Braille </a:t>
            </a:r>
            <a:r>
              <a:rPr sz="2000" u="sng" spc="365" dirty="0">
                <a:latin typeface="Times New Roman"/>
                <a:cs typeface="Times New Roman"/>
                <a:hlinkClick r:id="rId11"/>
              </a:rPr>
              <a:t>displays </a:t>
            </a:r>
            <a:r>
              <a:rPr sz="2000" u="sng" spc="509" dirty="0">
                <a:latin typeface="Times New Roman"/>
                <a:cs typeface="Times New Roman"/>
                <a:hlinkClick r:id="rId11"/>
              </a:rPr>
              <a:t>and</a:t>
            </a:r>
            <a:r>
              <a:rPr sz="2000" u="sng" spc="-55" dirty="0">
                <a:latin typeface="Times New Roman"/>
                <a:cs typeface="Times New Roman"/>
                <a:hlinkClick r:id="rId11"/>
              </a:rPr>
              <a:t> </a:t>
            </a:r>
            <a:r>
              <a:rPr sz="2000" u="sng" spc="425" dirty="0">
                <a:latin typeface="Times New Roman"/>
                <a:cs typeface="Times New Roman"/>
                <a:hlinkClick r:id="rId11"/>
              </a:rPr>
              <a:t>notetakers </a:t>
            </a:r>
            <a:r>
              <a:rPr sz="2000" u="sng" spc="425" dirty="0">
                <a:latin typeface="Times New Roman"/>
                <a:cs typeface="Times New Roman"/>
              </a:rPr>
              <a:t> </a:t>
            </a:r>
            <a:r>
              <a:rPr sz="2000" u="sng" spc="434" dirty="0">
                <a:latin typeface="Times New Roman"/>
                <a:cs typeface="Times New Roman"/>
                <a:hlinkClick r:id="rId12"/>
              </a:rPr>
              <a:t>Screen</a:t>
            </a:r>
            <a:r>
              <a:rPr sz="2000" u="sng" spc="225" dirty="0">
                <a:latin typeface="Times New Roman"/>
                <a:cs typeface="Times New Roman"/>
                <a:hlinkClick r:id="rId12"/>
              </a:rPr>
              <a:t> </a:t>
            </a:r>
            <a:r>
              <a:rPr sz="2000" u="sng" spc="425" dirty="0">
                <a:latin typeface="Times New Roman"/>
                <a:cs typeface="Times New Roman"/>
                <a:hlinkClick r:id="rId12"/>
              </a:rPr>
              <a:t>magnification</a:t>
            </a:r>
            <a:endParaRPr sz="2000" u="sng" dirty="0">
              <a:latin typeface="Times New Roman"/>
              <a:cs typeface="Times New Roman"/>
            </a:endParaRPr>
          </a:p>
          <a:p>
            <a:pPr marL="12700" marR="1503045">
              <a:lnSpc>
                <a:spcPts val="4200"/>
              </a:lnSpc>
            </a:pPr>
            <a:r>
              <a:rPr sz="2000" u="sng" spc="470" dirty="0">
                <a:latin typeface="Times New Roman"/>
                <a:cs typeface="Times New Roman"/>
                <a:hlinkClick r:id="rId13"/>
              </a:rPr>
              <a:t>Graphing </a:t>
            </a:r>
            <a:r>
              <a:rPr sz="2000" u="sng" spc="509" dirty="0">
                <a:latin typeface="Times New Roman"/>
                <a:cs typeface="Times New Roman"/>
                <a:hlinkClick r:id="rId13"/>
              </a:rPr>
              <a:t>and</a:t>
            </a:r>
            <a:r>
              <a:rPr sz="2000" u="sng" spc="-25" dirty="0">
                <a:latin typeface="Times New Roman"/>
                <a:cs typeface="Times New Roman"/>
                <a:hlinkClick r:id="rId13"/>
              </a:rPr>
              <a:t> </a:t>
            </a:r>
            <a:r>
              <a:rPr sz="2000" u="sng" spc="445" dirty="0">
                <a:latin typeface="Times New Roman"/>
                <a:cs typeface="Times New Roman"/>
                <a:hlinkClick r:id="rId13"/>
              </a:rPr>
              <a:t>Maths</a:t>
            </a:r>
            <a:r>
              <a:rPr sz="2000" u="sng" spc="225" dirty="0">
                <a:latin typeface="Times New Roman"/>
                <a:cs typeface="Times New Roman"/>
                <a:hlinkClick r:id="rId13"/>
              </a:rPr>
              <a:t> </a:t>
            </a:r>
            <a:r>
              <a:rPr sz="2000" u="sng" spc="465" dirty="0">
                <a:latin typeface="Times New Roman"/>
                <a:cs typeface="Times New Roman"/>
                <a:hlinkClick r:id="rId13"/>
              </a:rPr>
              <a:t>Technology </a:t>
            </a:r>
            <a:r>
              <a:rPr sz="2000" u="sng" spc="204" dirty="0">
                <a:latin typeface="Times New Roman"/>
                <a:cs typeface="Times New Roman"/>
              </a:rPr>
              <a:t> </a:t>
            </a:r>
            <a:r>
              <a:rPr sz="2000" u="sng" spc="415" dirty="0">
                <a:latin typeface="Times New Roman"/>
                <a:cs typeface="Times New Roman"/>
              </a:rPr>
              <a:t>Audio</a:t>
            </a:r>
            <a:r>
              <a:rPr sz="2000" u="sng" spc="225" dirty="0">
                <a:latin typeface="Times New Roman"/>
                <a:cs typeface="Times New Roman"/>
              </a:rPr>
              <a:t> </a:t>
            </a:r>
            <a:r>
              <a:rPr sz="2000" u="sng" spc="400" dirty="0">
                <a:latin typeface="Times New Roman"/>
                <a:cs typeface="Times New Roman"/>
              </a:rPr>
              <a:t>Books</a:t>
            </a:r>
            <a:endParaRPr sz="2000" u="sng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6292" y="570549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292" y="6772289"/>
            <a:ext cx="123825" cy="1238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292" y="7839089"/>
            <a:ext cx="123825" cy="1238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6292" y="8372489"/>
            <a:ext cx="123825" cy="1238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292" y="8905889"/>
            <a:ext cx="123825" cy="1238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6292" y="9439289"/>
            <a:ext cx="123825" cy="1238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6292" y="9972689"/>
            <a:ext cx="123825" cy="12382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8697" y="300987"/>
            <a:ext cx="1443037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5" dirty="0"/>
              <a:t>Assistive </a:t>
            </a:r>
            <a:r>
              <a:rPr spc="335" dirty="0"/>
              <a:t>devices </a:t>
            </a:r>
            <a:r>
              <a:rPr spc="425" dirty="0"/>
              <a:t>for </a:t>
            </a:r>
            <a:r>
              <a:rPr lang="en-US" spc="425" dirty="0"/>
              <a:t>children with </a:t>
            </a:r>
            <a:r>
              <a:rPr spc="300" dirty="0"/>
              <a:t>Hearing </a:t>
            </a:r>
            <a:r>
              <a:rPr spc="320" dirty="0"/>
              <a:t>impair</a:t>
            </a:r>
            <a:r>
              <a:rPr lang="en-US" spc="320" dirty="0"/>
              <a:t>ment</a:t>
            </a:r>
            <a:r>
              <a:rPr spc="320" dirty="0"/>
              <a:t> </a:t>
            </a:r>
            <a:r>
              <a:rPr spc="290" dirty="0"/>
              <a:t>in</a:t>
            </a:r>
            <a:r>
              <a:rPr spc="-630" dirty="0"/>
              <a:t> </a:t>
            </a:r>
            <a:r>
              <a:rPr spc="425" dirty="0"/>
              <a:t>class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52599" y="2781300"/>
            <a:ext cx="3462099" cy="3264120"/>
            <a:chOff x="0" y="0"/>
            <a:chExt cx="5372100" cy="51816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546350" cy="3865245"/>
            </a:xfrm>
            <a:custGeom>
              <a:avLst/>
              <a:gdLst/>
              <a:ahLst/>
              <a:cxnLst/>
              <a:rect l="l" t="t" r="r" b="b"/>
              <a:pathLst>
                <a:path w="2546350" h="3865245">
                  <a:moveTo>
                    <a:pt x="2545958" y="0"/>
                  </a:moveTo>
                  <a:lnTo>
                    <a:pt x="2536775" y="42464"/>
                  </a:lnTo>
                  <a:lnTo>
                    <a:pt x="2524868" y="84609"/>
                  </a:lnTo>
                  <a:lnTo>
                    <a:pt x="2510249" y="125374"/>
                  </a:lnTo>
                  <a:lnTo>
                    <a:pt x="2492720" y="164649"/>
                  </a:lnTo>
                  <a:lnTo>
                    <a:pt x="2472089" y="202325"/>
                  </a:lnTo>
                  <a:lnTo>
                    <a:pt x="2448160" y="238293"/>
                  </a:lnTo>
                  <a:lnTo>
                    <a:pt x="2420738" y="272444"/>
                  </a:lnTo>
                  <a:lnTo>
                    <a:pt x="2389628" y="304668"/>
                  </a:lnTo>
                  <a:lnTo>
                    <a:pt x="2354634" y="334857"/>
                  </a:lnTo>
                  <a:lnTo>
                    <a:pt x="2315563" y="362900"/>
                  </a:lnTo>
                  <a:lnTo>
                    <a:pt x="2272218" y="388690"/>
                  </a:lnTo>
                  <a:lnTo>
                    <a:pt x="2231745" y="409182"/>
                  </a:lnTo>
                  <a:lnTo>
                    <a:pt x="2190087" y="427635"/>
                  </a:lnTo>
                  <a:lnTo>
                    <a:pt x="2147295" y="444179"/>
                  </a:lnTo>
                  <a:lnTo>
                    <a:pt x="2103422" y="458942"/>
                  </a:lnTo>
                  <a:lnTo>
                    <a:pt x="2058520" y="472054"/>
                  </a:lnTo>
                  <a:lnTo>
                    <a:pt x="2012642" y="483642"/>
                  </a:lnTo>
                  <a:lnTo>
                    <a:pt x="1965840" y="493836"/>
                  </a:lnTo>
                  <a:lnTo>
                    <a:pt x="1918167" y="502764"/>
                  </a:lnTo>
                  <a:lnTo>
                    <a:pt x="1869674" y="510555"/>
                  </a:lnTo>
                  <a:lnTo>
                    <a:pt x="1820414" y="517338"/>
                  </a:lnTo>
                  <a:lnTo>
                    <a:pt x="1770440" y="523242"/>
                  </a:lnTo>
                  <a:lnTo>
                    <a:pt x="1719804" y="528395"/>
                  </a:lnTo>
                  <a:lnTo>
                    <a:pt x="1668558" y="532925"/>
                  </a:lnTo>
                  <a:lnTo>
                    <a:pt x="1616754" y="536963"/>
                  </a:lnTo>
                  <a:lnTo>
                    <a:pt x="1564446" y="540636"/>
                  </a:lnTo>
                  <a:lnTo>
                    <a:pt x="1511684" y="544073"/>
                  </a:lnTo>
                  <a:lnTo>
                    <a:pt x="1407712" y="550584"/>
                  </a:lnTo>
                  <a:lnTo>
                    <a:pt x="1356722" y="553891"/>
                  </a:lnTo>
                  <a:lnTo>
                    <a:pt x="1305604" y="557436"/>
                  </a:lnTo>
                  <a:lnTo>
                    <a:pt x="1254407" y="561331"/>
                  </a:lnTo>
                  <a:lnTo>
                    <a:pt x="1203184" y="565687"/>
                  </a:lnTo>
                  <a:lnTo>
                    <a:pt x="1151984" y="570617"/>
                  </a:lnTo>
                  <a:lnTo>
                    <a:pt x="1100858" y="576233"/>
                  </a:lnTo>
                  <a:lnTo>
                    <a:pt x="1049856" y="582646"/>
                  </a:lnTo>
                  <a:lnTo>
                    <a:pt x="999031" y="589968"/>
                  </a:lnTo>
                  <a:lnTo>
                    <a:pt x="948431" y="598311"/>
                  </a:lnTo>
                  <a:lnTo>
                    <a:pt x="898109" y="607787"/>
                  </a:lnTo>
                  <a:lnTo>
                    <a:pt x="848114" y="618509"/>
                  </a:lnTo>
                  <a:lnTo>
                    <a:pt x="798498" y="630586"/>
                  </a:lnTo>
                  <a:lnTo>
                    <a:pt x="749310" y="644133"/>
                  </a:lnTo>
                  <a:lnTo>
                    <a:pt x="700603" y="659260"/>
                  </a:lnTo>
                  <a:lnTo>
                    <a:pt x="645878" y="678364"/>
                  </a:lnTo>
                  <a:lnTo>
                    <a:pt x="594073" y="698644"/>
                  </a:lnTo>
                  <a:lnTo>
                    <a:pt x="545119" y="720074"/>
                  </a:lnTo>
                  <a:lnTo>
                    <a:pt x="498949" y="742631"/>
                  </a:lnTo>
                  <a:lnTo>
                    <a:pt x="455497" y="766289"/>
                  </a:lnTo>
                  <a:lnTo>
                    <a:pt x="414595" y="791092"/>
                  </a:lnTo>
                  <a:lnTo>
                    <a:pt x="376474" y="816813"/>
                  </a:lnTo>
                  <a:lnTo>
                    <a:pt x="340768" y="843629"/>
                  </a:lnTo>
                  <a:lnTo>
                    <a:pt x="307511" y="871449"/>
                  </a:lnTo>
                  <a:lnTo>
                    <a:pt x="276634" y="900248"/>
                  </a:lnTo>
                  <a:lnTo>
                    <a:pt x="248070" y="930001"/>
                  </a:lnTo>
                  <a:lnTo>
                    <a:pt x="221753" y="960684"/>
                  </a:lnTo>
                  <a:lnTo>
                    <a:pt x="197614" y="992272"/>
                  </a:lnTo>
                  <a:lnTo>
                    <a:pt x="175586" y="1024741"/>
                  </a:lnTo>
                  <a:lnTo>
                    <a:pt x="155602" y="1058067"/>
                  </a:lnTo>
                  <a:lnTo>
                    <a:pt x="137596" y="1092224"/>
                  </a:lnTo>
                  <a:lnTo>
                    <a:pt x="121498" y="1127188"/>
                  </a:lnTo>
                  <a:lnTo>
                    <a:pt x="107243" y="1162935"/>
                  </a:lnTo>
                  <a:lnTo>
                    <a:pt x="94763" y="1199440"/>
                  </a:lnTo>
                  <a:lnTo>
                    <a:pt x="83991" y="1236678"/>
                  </a:lnTo>
                  <a:lnTo>
                    <a:pt x="74859" y="1274625"/>
                  </a:lnTo>
                  <a:lnTo>
                    <a:pt x="67299" y="1313257"/>
                  </a:lnTo>
                  <a:lnTo>
                    <a:pt x="61246" y="1352549"/>
                  </a:lnTo>
                  <a:lnTo>
                    <a:pt x="56631" y="1392476"/>
                  </a:lnTo>
                  <a:lnTo>
                    <a:pt x="53387" y="1433014"/>
                  </a:lnTo>
                  <a:lnTo>
                    <a:pt x="51447" y="1474138"/>
                  </a:lnTo>
                  <a:lnTo>
                    <a:pt x="50744" y="1515823"/>
                  </a:lnTo>
                  <a:lnTo>
                    <a:pt x="51210" y="1558046"/>
                  </a:lnTo>
                  <a:lnTo>
                    <a:pt x="52778" y="1600782"/>
                  </a:lnTo>
                  <a:lnTo>
                    <a:pt x="55381" y="1644005"/>
                  </a:lnTo>
                  <a:lnTo>
                    <a:pt x="58951" y="1687692"/>
                  </a:lnTo>
                  <a:lnTo>
                    <a:pt x="63421" y="1731818"/>
                  </a:lnTo>
                  <a:lnTo>
                    <a:pt x="68724" y="1776359"/>
                  </a:lnTo>
                  <a:lnTo>
                    <a:pt x="74792" y="1821289"/>
                  </a:lnTo>
                  <a:lnTo>
                    <a:pt x="81559" y="1866585"/>
                  </a:lnTo>
                  <a:lnTo>
                    <a:pt x="88957" y="1912221"/>
                  </a:lnTo>
                  <a:lnTo>
                    <a:pt x="105376" y="2004418"/>
                  </a:lnTo>
                  <a:lnTo>
                    <a:pt x="123536" y="2097805"/>
                  </a:lnTo>
                  <a:lnTo>
                    <a:pt x="215698" y="2545042"/>
                  </a:lnTo>
                  <a:lnTo>
                    <a:pt x="234620" y="2648504"/>
                  </a:lnTo>
                  <a:lnTo>
                    <a:pt x="243246" y="2700111"/>
                  </a:lnTo>
                  <a:lnTo>
                    <a:pt x="251196" y="2751588"/>
                  </a:lnTo>
                  <a:lnTo>
                    <a:pt x="258382" y="2802897"/>
                  </a:lnTo>
                  <a:lnTo>
                    <a:pt x="264716" y="2854004"/>
                  </a:lnTo>
                  <a:lnTo>
                    <a:pt x="270109" y="2904870"/>
                  </a:lnTo>
                  <a:lnTo>
                    <a:pt x="274472" y="2955461"/>
                  </a:lnTo>
                  <a:lnTo>
                    <a:pt x="277716" y="3005739"/>
                  </a:lnTo>
                  <a:lnTo>
                    <a:pt x="279754" y="3055669"/>
                  </a:lnTo>
                  <a:lnTo>
                    <a:pt x="280496" y="3105215"/>
                  </a:lnTo>
                  <a:lnTo>
                    <a:pt x="279854" y="3154339"/>
                  </a:lnTo>
                  <a:lnTo>
                    <a:pt x="277739" y="3203006"/>
                  </a:lnTo>
                  <a:lnTo>
                    <a:pt x="274063" y="3251180"/>
                  </a:lnTo>
                  <a:lnTo>
                    <a:pt x="268737" y="3298824"/>
                  </a:lnTo>
                  <a:lnTo>
                    <a:pt x="261672" y="3345903"/>
                  </a:lnTo>
                  <a:lnTo>
                    <a:pt x="252780" y="3392378"/>
                  </a:lnTo>
                  <a:lnTo>
                    <a:pt x="241091" y="3441689"/>
                  </a:lnTo>
                  <a:lnTo>
                    <a:pt x="227348" y="3489473"/>
                  </a:lnTo>
                  <a:lnTo>
                    <a:pt x="211531" y="3535768"/>
                  </a:lnTo>
                  <a:lnTo>
                    <a:pt x="193619" y="3580614"/>
                  </a:lnTo>
                  <a:lnTo>
                    <a:pt x="173592" y="3624051"/>
                  </a:lnTo>
                  <a:lnTo>
                    <a:pt x="151430" y="3666118"/>
                  </a:lnTo>
                  <a:lnTo>
                    <a:pt x="127110" y="3706853"/>
                  </a:lnTo>
                  <a:lnTo>
                    <a:pt x="100614" y="3746296"/>
                  </a:lnTo>
                  <a:lnTo>
                    <a:pt x="71919" y="3784486"/>
                  </a:lnTo>
                  <a:lnTo>
                    <a:pt x="41006" y="3821462"/>
                  </a:lnTo>
                  <a:lnTo>
                    <a:pt x="7854" y="3857264"/>
                  </a:lnTo>
                  <a:lnTo>
                    <a:pt x="0" y="3864997"/>
                  </a:lnTo>
                  <a:lnTo>
                    <a:pt x="0" y="3827876"/>
                  </a:lnTo>
                  <a:lnTo>
                    <a:pt x="10445" y="3816902"/>
                  </a:lnTo>
                  <a:lnTo>
                    <a:pt x="37575" y="3785728"/>
                  </a:lnTo>
                  <a:lnTo>
                    <a:pt x="62840" y="3753909"/>
                  </a:lnTo>
                  <a:lnTo>
                    <a:pt x="86289" y="3721464"/>
                  </a:lnTo>
                  <a:lnTo>
                    <a:pt x="107973" y="3688412"/>
                  </a:lnTo>
                  <a:lnTo>
                    <a:pt x="127940" y="3654772"/>
                  </a:lnTo>
                  <a:lnTo>
                    <a:pt x="146239" y="3620560"/>
                  </a:lnTo>
                  <a:lnTo>
                    <a:pt x="162920" y="3585796"/>
                  </a:lnTo>
                  <a:lnTo>
                    <a:pt x="178033" y="3550499"/>
                  </a:lnTo>
                  <a:lnTo>
                    <a:pt x="191627" y="3514686"/>
                  </a:lnTo>
                  <a:lnTo>
                    <a:pt x="203751" y="3478376"/>
                  </a:lnTo>
                  <a:lnTo>
                    <a:pt x="214454" y="3441587"/>
                  </a:lnTo>
                  <a:lnTo>
                    <a:pt x="223787" y="3404339"/>
                  </a:lnTo>
                  <a:lnTo>
                    <a:pt x="231798" y="3366648"/>
                  </a:lnTo>
                  <a:lnTo>
                    <a:pt x="238536" y="3328534"/>
                  </a:lnTo>
                  <a:lnTo>
                    <a:pt x="244052" y="3290015"/>
                  </a:lnTo>
                  <a:lnTo>
                    <a:pt x="248394" y="3251110"/>
                  </a:lnTo>
                  <a:lnTo>
                    <a:pt x="251612" y="3211836"/>
                  </a:lnTo>
                  <a:lnTo>
                    <a:pt x="253755" y="3172212"/>
                  </a:lnTo>
                  <a:lnTo>
                    <a:pt x="254872" y="3132257"/>
                  </a:lnTo>
                  <a:lnTo>
                    <a:pt x="255014" y="3091989"/>
                  </a:lnTo>
                  <a:lnTo>
                    <a:pt x="254229" y="3051426"/>
                  </a:lnTo>
                  <a:lnTo>
                    <a:pt x="252567" y="3010587"/>
                  </a:lnTo>
                  <a:lnTo>
                    <a:pt x="250077" y="2969490"/>
                  </a:lnTo>
                  <a:lnTo>
                    <a:pt x="246809" y="2928153"/>
                  </a:lnTo>
                  <a:lnTo>
                    <a:pt x="242811" y="2886596"/>
                  </a:lnTo>
                  <a:lnTo>
                    <a:pt x="238134" y="2844835"/>
                  </a:lnTo>
                  <a:lnTo>
                    <a:pt x="232826" y="2802891"/>
                  </a:lnTo>
                  <a:lnTo>
                    <a:pt x="226938" y="2760780"/>
                  </a:lnTo>
                  <a:lnTo>
                    <a:pt x="220517" y="2718522"/>
                  </a:lnTo>
                  <a:lnTo>
                    <a:pt x="206280" y="2633638"/>
                  </a:lnTo>
                  <a:lnTo>
                    <a:pt x="190508" y="2548384"/>
                  </a:lnTo>
                  <a:lnTo>
                    <a:pt x="94212" y="2080678"/>
                  </a:lnTo>
                  <a:lnTo>
                    <a:pt x="74473" y="1977130"/>
                  </a:lnTo>
                  <a:lnTo>
                    <a:pt x="65478" y="1926123"/>
                  </a:lnTo>
                  <a:lnTo>
                    <a:pt x="57146" y="1875438"/>
                  </a:lnTo>
                  <a:lnTo>
                    <a:pt x="49585" y="1825202"/>
                  </a:lnTo>
                  <a:lnTo>
                    <a:pt x="42882" y="1775434"/>
                  </a:lnTo>
                  <a:lnTo>
                    <a:pt x="37127" y="1726153"/>
                  </a:lnTo>
                  <a:lnTo>
                    <a:pt x="32407" y="1677377"/>
                  </a:lnTo>
                  <a:lnTo>
                    <a:pt x="28812" y="1629127"/>
                  </a:lnTo>
                  <a:lnTo>
                    <a:pt x="26429" y="1581420"/>
                  </a:lnTo>
                  <a:lnTo>
                    <a:pt x="25348" y="1534276"/>
                  </a:lnTo>
                  <a:lnTo>
                    <a:pt x="25656" y="1487714"/>
                  </a:lnTo>
                  <a:lnTo>
                    <a:pt x="27442" y="1441753"/>
                  </a:lnTo>
                  <a:lnTo>
                    <a:pt x="30794" y="1396413"/>
                  </a:lnTo>
                  <a:lnTo>
                    <a:pt x="35802" y="1351711"/>
                  </a:lnTo>
                  <a:lnTo>
                    <a:pt x="42553" y="1307668"/>
                  </a:lnTo>
                  <a:lnTo>
                    <a:pt x="52992" y="1256172"/>
                  </a:lnTo>
                  <a:lnTo>
                    <a:pt x="65928" y="1206735"/>
                  </a:lnTo>
                  <a:lnTo>
                    <a:pt x="81390" y="1159295"/>
                  </a:lnTo>
                  <a:lnTo>
                    <a:pt x="99407" y="1113791"/>
                  </a:lnTo>
                  <a:lnTo>
                    <a:pt x="120008" y="1070164"/>
                  </a:lnTo>
                  <a:lnTo>
                    <a:pt x="143222" y="1028351"/>
                  </a:lnTo>
                  <a:lnTo>
                    <a:pt x="169076" y="988294"/>
                  </a:lnTo>
                  <a:lnTo>
                    <a:pt x="197601" y="949930"/>
                  </a:lnTo>
                  <a:lnTo>
                    <a:pt x="228824" y="913200"/>
                  </a:lnTo>
                  <a:lnTo>
                    <a:pt x="259619" y="881134"/>
                  </a:lnTo>
                  <a:lnTo>
                    <a:pt x="292571" y="850497"/>
                  </a:lnTo>
                  <a:lnTo>
                    <a:pt x="327719" y="821264"/>
                  </a:lnTo>
                  <a:lnTo>
                    <a:pt x="365103" y="793411"/>
                  </a:lnTo>
                  <a:lnTo>
                    <a:pt x="404863" y="766856"/>
                  </a:lnTo>
                  <a:lnTo>
                    <a:pt x="446733" y="741756"/>
                  </a:lnTo>
                  <a:lnTo>
                    <a:pt x="491058" y="717906"/>
                  </a:lnTo>
                  <a:lnTo>
                    <a:pt x="537775" y="695343"/>
                  </a:lnTo>
                  <a:lnTo>
                    <a:pt x="586922" y="674045"/>
                  </a:lnTo>
                  <a:lnTo>
                    <a:pt x="638539" y="653987"/>
                  </a:lnTo>
                  <a:lnTo>
                    <a:pt x="692666" y="635147"/>
                  </a:lnTo>
                  <a:lnTo>
                    <a:pt x="741974" y="619827"/>
                  </a:lnTo>
                  <a:lnTo>
                    <a:pt x="791726" y="606111"/>
                  </a:lnTo>
                  <a:lnTo>
                    <a:pt x="841874" y="593885"/>
                  </a:lnTo>
                  <a:lnTo>
                    <a:pt x="892369" y="583035"/>
                  </a:lnTo>
                  <a:lnTo>
                    <a:pt x="943163" y="573448"/>
                  </a:lnTo>
                  <a:lnTo>
                    <a:pt x="994208" y="565010"/>
                  </a:lnTo>
                  <a:lnTo>
                    <a:pt x="1045456" y="557608"/>
                  </a:lnTo>
                  <a:lnTo>
                    <a:pt x="1096859" y="551129"/>
                  </a:lnTo>
                  <a:lnTo>
                    <a:pt x="1148367" y="545458"/>
                  </a:lnTo>
                  <a:lnTo>
                    <a:pt x="1199934" y="540482"/>
                  </a:lnTo>
                  <a:lnTo>
                    <a:pt x="1251510" y="536089"/>
                  </a:lnTo>
                  <a:lnTo>
                    <a:pt x="1303048" y="532164"/>
                  </a:lnTo>
                  <a:lnTo>
                    <a:pt x="1354499" y="528593"/>
                  </a:lnTo>
                  <a:lnTo>
                    <a:pt x="1405815" y="525264"/>
                  </a:lnTo>
                  <a:lnTo>
                    <a:pt x="1512882" y="518557"/>
                  </a:lnTo>
                  <a:lnTo>
                    <a:pt x="1568361" y="514924"/>
                  </a:lnTo>
                  <a:lnTo>
                    <a:pt x="1623318" y="511014"/>
                  </a:lnTo>
                  <a:lnTo>
                    <a:pt x="1677687" y="506676"/>
                  </a:lnTo>
                  <a:lnTo>
                    <a:pt x="1731402" y="501759"/>
                  </a:lnTo>
                  <a:lnTo>
                    <a:pt x="1784397" y="496113"/>
                  </a:lnTo>
                  <a:lnTo>
                    <a:pt x="1836605" y="489586"/>
                  </a:lnTo>
                  <a:lnTo>
                    <a:pt x="1887960" y="482028"/>
                  </a:lnTo>
                  <a:lnTo>
                    <a:pt x="1938396" y="473288"/>
                  </a:lnTo>
                  <a:lnTo>
                    <a:pt x="1987846" y="463216"/>
                  </a:lnTo>
                  <a:lnTo>
                    <a:pt x="2036244" y="451661"/>
                  </a:lnTo>
                  <a:lnTo>
                    <a:pt x="2083525" y="438472"/>
                  </a:lnTo>
                  <a:lnTo>
                    <a:pt x="2129621" y="423498"/>
                  </a:lnTo>
                  <a:lnTo>
                    <a:pt x="2174466" y="406588"/>
                  </a:lnTo>
                  <a:lnTo>
                    <a:pt x="2217995" y="387593"/>
                  </a:lnTo>
                  <a:lnTo>
                    <a:pt x="2260141" y="366360"/>
                  </a:lnTo>
                  <a:lnTo>
                    <a:pt x="2303584" y="340456"/>
                  </a:lnTo>
                  <a:lnTo>
                    <a:pt x="2343065" y="311819"/>
                  </a:lnTo>
                  <a:lnTo>
                    <a:pt x="2378659" y="280338"/>
                  </a:lnTo>
                  <a:lnTo>
                    <a:pt x="2410441" y="245904"/>
                  </a:lnTo>
                  <a:lnTo>
                    <a:pt x="2438484" y="208405"/>
                  </a:lnTo>
                  <a:lnTo>
                    <a:pt x="2462863" y="167729"/>
                  </a:lnTo>
                  <a:lnTo>
                    <a:pt x="2483653" y="123767"/>
                  </a:lnTo>
                  <a:lnTo>
                    <a:pt x="2500927" y="76407"/>
                  </a:lnTo>
                  <a:lnTo>
                    <a:pt x="2514760" y="25538"/>
                  </a:lnTo>
                  <a:lnTo>
                    <a:pt x="2519665" y="0"/>
                  </a:lnTo>
                  <a:lnTo>
                    <a:pt x="25459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8699" y="1209674"/>
              <a:ext cx="4343399" cy="39719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268200" y="4537282"/>
            <a:ext cx="5409503" cy="2248693"/>
            <a:chOff x="9711628" y="6476207"/>
            <a:chExt cx="8575675" cy="3629660"/>
          </a:xfrm>
        </p:grpSpPr>
        <p:sp>
          <p:nvSpPr>
            <p:cNvPr id="7" name="object 7"/>
            <p:cNvSpPr/>
            <p:nvPr/>
          </p:nvSpPr>
          <p:spPr>
            <a:xfrm>
              <a:off x="12632400" y="7659808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11628" y="6476207"/>
              <a:ext cx="7334249" cy="36290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46292" y="5753099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7917" y="5473699"/>
            <a:ext cx="8030209" cy="3759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400" dirty="0">
                <a:latin typeface="Times New Roman"/>
                <a:cs typeface="Times New Roman"/>
                <a:hlinkClick r:id="rId5"/>
              </a:rPr>
              <a:t>Hearing</a:t>
            </a:r>
            <a:r>
              <a:rPr sz="3000" spc="105" dirty="0">
                <a:latin typeface="Times New Roman"/>
                <a:cs typeface="Times New Roman"/>
                <a:hlinkClick r:id="rId5"/>
              </a:rPr>
              <a:t> </a:t>
            </a:r>
            <a:r>
              <a:rPr sz="3000" spc="400" dirty="0">
                <a:latin typeface="Times New Roman"/>
                <a:cs typeface="Times New Roman"/>
                <a:hlinkClick r:id="rId5"/>
              </a:rPr>
              <a:t>loop</a:t>
            </a:r>
            <a:r>
              <a:rPr sz="3000" spc="110" dirty="0">
                <a:latin typeface="Times New Roman"/>
                <a:cs typeface="Times New Roman"/>
                <a:hlinkClick r:id="rId5"/>
              </a:rPr>
              <a:t> </a:t>
            </a:r>
            <a:r>
              <a:rPr sz="3000" spc="295" dirty="0">
                <a:latin typeface="Times New Roman"/>
                <a:cs typeface="Times New Roman"/>
                <a:hlinkClick r:id="rId5"/>
              </a:rPr>
              <a:t>(or</a:t>
            </a:r>
            <a:r>
              <a:rPr sz="3000" spc="110" dirty="0">
                <a:latin typeface="Times New Roman"/>
                <a:cs typeface="Times New Roman"/>
                <a:hlinkClick r:id="rId5"/>
              </a:rPr>
              <a:t> </a:t>
            </a:r>
            <a:r>
              <a:rPr sz="3000" spc="395" dirty="0">
                <a:latin typeface="Times New Roman"/>
                <a:cs typeface="Times New Roman"/>
                <a:hlinkClick r:id="rId5"/>
              </a:rPr>
              <a:t>induction</a:t>
            </a:r>
            <a:r>
              <a:rPr sz="3000" spc="110" dirty="0">
                <a:latin typeface="Times New Roman"/>
                <a:cs typeface="Times New Roman"/>
                <a:hlinkClick r:id="rId5"/>
              </a:rPr>
              <a:t> </a:t>
            </a:r>
            <a:r>
              <a:rPr sz="3000" spc="315" dirty="0">
                <a:latin typeface="Times New Roman"/>
                <a:cs typeface="Times New Roman"/>
                <a:hlinkClick r:id="rId5"/>
              </a:rPr>
              <a:t>loop)</a:t>
            </a:r>
            <a:r>
              <a:rPr sz="3000" spc="110" dirty="0">
                <a:latin typeface="Times New Roman"/>
                <a:cs typeface="Times New Roman"/>
                <a:hlinkClick r:id="rId5"/>
              </a:rPr>
              <a:t> </a:t>
            </a:r>
            <a:r>
              <a:rPr sz="3000" spc="365" dirty="0">
                <a:latin typeface="Times New Roman"/>
                <a:cs typeface="Times New Roman"/>
                <a:hlinkClick r:id="rId5"/>
              </a:rPr>
              <a:t>systems </a:t>
            </a:r>
            <a:r>
              <a:rPr sz="3000" spc="365" dirty="0">
                <a:latin typeface="Times New Roman"/>
                <a:cs typeface="Times New Roman"/>
              </a:rPr>
              <a:t> </a:t>
            </a:r>
            <a:r>
              <a:rPr sz="3000" spc="470" dirty="0">
                <a:latin typeface="Times New Roman"/>
                <a:cs typeface="Times New Roman"/>
              </a:rPr>
              <a:t>FM</a:t>
            </a:r>
            <a:r>
              <a:rPr sz="3000" spc="105" dirty="0">
                <a:latin typeface="Times New Roman"/>
                <a:cs typeface="Times New Roman"/>
              </a:rPr>
              <a:t> </a:t>
            </a:r>
            <a:r>
              <a:rPr sz="3000" spc="365" dirty="0">
                <a:latin typeface="Times New Roman"/>
                <a:cs typeface="Times New Roman"/>
              </a:rPr>
              <a:t>systems</a:t>
            </a:r>
            <a:endParaRPr sz="3000" dirty="0">
              <a:latin typeface="Times New Roman"/>
              <a:cs typeface="Times New Roman"/>
            </a:endParaRPr>
          </a:p>
          <a:p>
            <a:pPr marL="12700" marR="4226560">
              <a:lnSpc>
                <a:spcPts val="4200"/>
              </a:lnSpc>
              <a:spcBef>
                <a:spcPts val="240"/>
              </a:spcBef>
            </a:pPr>
            <a:r>
              <a:rPr sz="3000" spc="390" dirty="0">
                <a:latin typeface="Times New Roman"/>
                <a:cs typeface="Times New Roman"/>
              </a:rPr>
              <a:t>Infrared </a:t>
            </a:r>
            <a:r>
              <a:rPr sz="3000" spc="365" dirty="0">
                <a:latin typeface="Times New Roman"/>
                <a:cs typeface="Times New Roman"/>
              </a:rPr>
              <a:t>systems  </a:t>
            </a:r>
            <a:r>
              <a:rPr sz="3000" spc="360" dirty="0">
                <a:latin typeface="Times New Roman"/>
                <a:cs typeface="Times New Roman"/>
              </a:rPr>
              <a:t>Personal</a:t>
            </a:r>
            <a:r>
              <a:rPr sz="3000" spc="60" dirty="0">
                <a:latin typeface="Times New Roman"/>
                <a:cs typeface="Times New Roman"/>
              </a:rPr>
              <a:t> </a:t>
            </a:r>
            <a:r>
              <a:rPr sz="3000" spc="350" dirty="0">
                <a:latin typeface="Times New Roman"/>
                <a:cs typeface="Times New Roman"/>
              </a:rPr>
              <a:t>amplifiers</a:t>
            </a:r>
            <a:endParaRPr sz="3000" dirty="0">
              <a:latin typeface="Times New Roman"/>
              <a:cs typeface="Times New Roman"/>
            </a:endParaRPr>
          </a:p>
          <a:p>
            <a:pPr marL="12700" marR="2298065">
              <a:lnSpc>
                <a:spcPts val="4200"/>
              </a:lnSpc>
            </a:pPr>
            <a:r>
              <a:rPr sz="3000" spc="275" dirty="0">
                <a:latin typeface="Times New Roman"/>
                <a:cs typeface="Times New Roman"/>
              </a:rPr>
              <a:t>Roger™ </a:t>
            </a:r>
            <a:r>
              <a:rPr sz="3000" spc="390" dirty="0">
                <a:latin typeface="Times New Roman"/>
                <a:cs typeface="Times New Roman"/>
              </a:rPr>
              <a:t>SoundField</a:t>
            </a:r>
            <a:r>
              <a:rPr sz="3000" spc="-95" dirty="0">
                <a:latin typeface="Times New Roman"/>
                <a:cs typeface="Times New Roman"/>
              </a:rPr>
              <a:t> </a:t>
            </a:r>
            <a:r>
              <a:rPr sz="3000" spc="400" dirty="0">
                <a:latin typeface="Times New Roman"/>
                <a:cs typeface="Times New Roman"/>
              </a:rPr>
              <a:t>products  </a:t>
            </a:r>
            <a:r>
              <a:rPr sz="3000" spc="380" dirty="0">
                <a:latin typeface="Times New Roman"/>
                <a:cs typeface="Times New Roman"/>
              </a:rPr>
              <a:t>Bluetooth</a:t>
            </a:r>
            <a:r>
              <a:rPr sz="3000" spc="105" dirty="0">
                <a:latin typeface="Times New Roman"/>
                <a:cs typeface="Times New Roman"/>
              </a:rPr>
              <a:t> </a:t>
            </a:r>
            <a:r>
              <a:rPr sz="3000" spc="365" dirty="0">
                <a:latin typeface="Times New Roman"/>
                <a:cs typeface="Times New Roman"/>
              </a:rPr>
              <a:t>systems</a:t>
            </a:r>
            <a:endParaRPr sz="3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3000" spc="385" dirty="0">
                <a:latin typeface="Times New Roman"/>
                <a:cs typeface="Times New Roman"/>
              </a:rPr>
              <a:t>infrared</a:t>
            </a:r>
            <a:r>
              <a:rPr sz="3000" spc="105" dirty="0">
                <a:latin typeface="Times New Roman"/>
                <a:cs typeface="Times New Roman"/>
              </a:rPr>
              <a:t> </a:t>
            </a:r>
            <a:r>
              <a:rPr sz="3000" spc="395" dirty="0">
                <a:latin typeface="Times New Roman"/>
                <a:cs typeface="Times New Roman"/>
              </a:rPr>
              <a:t>system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6292" y="6286499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6292" y="681990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6292" y="735330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292" y="788670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292" y="842010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6292" y="8953500"/>
            <a:ext cx="123825" cy="123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411200" y="1429481"/>
            <a:ext cx="4064964" cy="28758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84485" y="1898523"/>
            <a:ext cx="4962509" cy="37242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66BE92F-16B6-DC2B-C06E-A8D2406027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519" t="18909" r="29476" b="20425"/>
          <a:stretch/>
        </p:blipFill>
        <p:spPr>
          <a:xfrm>
            <a:off x="10900702" y="7277100"/>
            <a:ext cx="3209910" cy="19557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4B3B90-B05A-7075-AB48-B6E16BF04D3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417" t="19273" r="27301" b="27250"/>
          <a:stretch/>
        </p:blipFill>
        <p:spPr>
          <a:xfrm>
            <a:off x="14279787" y="7283536"/>
            <a:ext cx="3397772" cy="2050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3868F6-CE85-109F-F4DA-4CCD415C3B1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281" t="5893"/>
          <a:stretch/>
        </p:blipFill>
        <p:spPr>
          <a:xfrm>
            <a:off x="7892229" y="7283536"/>
            <a:ext cx="2982377" cy="19557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5839" y="297181"/>
            <a:ext cx="15876269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300" dirty="0">
                <a:latin typeface="Arial"/>
                <a:cs typeface="Arial"/>
              </a:rPr>
              <a:t>Assistive</a:t>
            </a:r>
            <a:r>
              <a:rPr sz="4500" spc="10" dirty="0">
                <a:latin typeface="Arial"/>
                <a:cs typeface="Arial"/>
              </a:rPr>
              <a:t> </a:t>
            </a:r>
            <a:r>
              <a:rPr sz="4500" spc="204" dirty="0">
                <a:latin typeface="Arial"/>
                <a:cs typeface="Arial"/>
              </a:rPr>
              <a:t>devices</a:t>
            </a:r>
            <a:r>
              <a:rPr sz="4500" spc="10" dirty="0">
                <a:latin typeface="Arial"/>
                <a:cs typeface="Arial"/>
              </a:rPr>
              <a:t> </a:t>
            </a:r>
            <a:r>
              <a:rPr sz="4500" spc="555" dirty="0">
                <a:latin typeface="Arial"/>
                <a:cs typeface="Arial"/>
              </a:rPr>
              <a:t>for</a:t>
            </a:r>
            <a:r>
              <a:rPr sz="4500" spc="10" dirty="0">
                <a:latin typeface="Arial"/>
                <a:cs typeface="Arial"/>
              </a:rPr>
              <a:t> </a:t>
            </a:r>
            <a:r>
              <a:rPr lang="en-US" sz="4500" spc="10" dirty="0">
                <a:latin typeface="Arial"/>
                <a:cs typeface="Arial"/>
              </a:rPr>
              <a:t>child with </a:t>
            </a:r>
            <a:r>
              <a:rPr sz="4500" spc="310" dirty="0">
                <a:latin typeface="Arial"/>
                <a:cs typeface="Arial"/>
              </a:rPr>
              <a:t>specific</a:t>
            </a:r>
            <a:r>
              <a:rPr sz="4500" spc="15" dirty="0">
                <a:latin typeface="Arial"/>
                <a:cs typeface="Arial"/>
              </a:rPr>
              <a:t> </a:t>
            </a:r>
            <a:r>
              <a:rPr sz="4500" spc="405" dirty="0">
                <a:latin typeface="Arial"/>
                <a:cs typeface="Arial"/>
              </a:rPr>
              <a:t>learning</a:t>
            </a:r>
            <a:r>
              <a:rPr sz="4500" spc="10" dirty="0">
                <a:latin typeface="Arial"/>
                <a:cs typeface="Arial"/>
              </a:rPr>
              <a:t> </a:t>
            </a:r>
            <a:r>
              <a:rPr sz="4500" spc="285" dirty="0">
                <a:latin typeface="Arial"/>
                <a:cs typeface="Arial"/>
              </a:rPr>
              <a:t>disab</a:t>
            </a:r>
            <a:r>
              <a:rPr lang="en-US" sz="4500" spc="285" dirty="0">
                <a:latin typeface="Arial"/>
                <a:cs typeface="Arial"/>
              </a:rPr>
              <a:t>ility</a:t>
            </a:r>
            <a:r>
              <a:rPr sz="4500" spc="10" dirty="0">
                <a:latin typeface="Arial"/>
                <a:cs typeface="Arial"/>
              </a:rPr>
              <a:t> </a:t>
            </a:r>
            <a:r>
              <a:rPr sz="4500" spc="509" dirty="0">
                <a:latin typeface="Arial"/>
                <a:cs typeface="Arial"/>
              </a:rPr>
              <a:t>in</a:t>
            </a:r>
            <a:r>
              <a:rPr sz="4500" spc="10" dirty="0">
                <a:latin typeface="Arial"/>
                <a:cs typeface="Arial"/>
              </a:rPr>
              <a:t> </a:t>
            </a:r>
            <a:r>
              <a:rPr sz="4500" spc="245" dirty="0">
                <a:latin typeface="Arial"/>
                <a:cs typeface="Arial"/>
              </a:rPr>
              <a:t>class</a:t>
            </a:r>
            <a:endParaRPr sz="45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589655" y="1695000"/>
            <a:ext cx="3769290" cy="2808664"/>
            <a:chOff x="9525000" y="4709251"/>
            <a:chExt cx="8762365" cy="5419725"/>
          </a:xfrm>
        </p:grpSpPr>
        <p:sp>
          <p:nvSpPr>
            <p:cNvPr id="4" name="object 4"/>
            <p:cNvSpPr/>
            <p:nvPr/>
          </p:nvSpPr>
          <p:spPr>
            <a:xfrm>
              <a:off x="12632401" y="7659808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25000" y="4709251"/>
              <a:ext cx="6991349" cy="54197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1201400" y="1644119"/>
            <a:ext cx="4476153" cy="2485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292" y="5913790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6293" y="5176117"/>
            <a:ext cx="8697708" cy="4044697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400" spc="470" dirty="0">
                <a:latin typeface="Times New Roman"/>
                <a:cs typeface="Times New Roman"/>
                <a:hlinkClick r:id="rId5"/>
              </a:rPr>
              <a:t>Mind </a:t>
            </a:r>
            <a:r>
              <a:rPr sz="2400" spc="475" dirty="0">
                <a:latin typeface="Times New Roman"/>
                <a:cs typeface="Times New Roman"/>
                <a:hlinkClick r:id="rId5"/>
              </a:rPr>
              <a:t>mapping</a:t>
            </a:r>
            <a:r>
              <a:rPr sz="2400" spc="-254" dirty="0">
                <a:latin typeface="Times New Roman"/>
                <a:cs typeface="Times New Roman"/>
                <a:hlinkClick r:id="rId5"/>
              </a:rPr>
              <a:t> </a:t>
            </a:r>
            <a:r>
              <a:rPr sz="2400" spc="340" dirty="0">
                <a:latin typeface="Times New Roman"/>
                <a:cs typeface="Times New Roman"/>
                <a:hlinkClick r:id="rId5"/>
              </a:rPr>
              <a:t>software</a:t>
            </a: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ts val="4200"/>
              </a:lnSpc>
              <a:spcBef>
                <a:spcPts val="240"/>
              </a:spcBef>
            </a:pPr>
            <a:r>
              <a:rPr sz="2400" b="1" spc="375" dirty="0">
                <a:latin typeface="Times New Roman"/>
                <a:cs typeface="Times New Roman"/>
              </a:rPr>
              <a:t>Scanning</a:t>
            </a:r>
            <a:r>
              <a:rPr sz="2400" b="1" spc="35" dirty="0">
                <a:latin typeface="Times New Roman"/>
                <a:cs typeface="Times New Roman"/>
              </a:rPr>
              <a:t> </a:t>
            </a:r>
            <a:r>
              <a:rPr sz="2400" b="1" spc="310" dirty="0">
                <a:latin typeface="Times New Roman"/>
                <a:cs typeface="Times New Roman"/>
              </a:rPr>
              <a:t>software</a:t>
            </a:r>
            <a:r>
              <a:rPr sz="2400" b="1" spc="40" dirty="0">
                <a:latin typeface="Times New Roman"/>
                <a:cs typeface="Times New Roman"/>
              </a:rPr>
              <a:t> </a:t>
            </a:r>
            <a:r>
              <a:rPr sz="2400" b="1" spc="380" dirty="0">
                <a:latin typeface="Times New Roman"/>
                <a:cs typeface="Times New Roman"/>
              </a:rPr>
              <a:t>and</a:t>
            </a:r>
            <a:r>
              <a:rPr sz="2400" b="1" spc="35" dirty="0">
                <a:latin typeface="Times New Roman"/>
                <a:cs typeface="Times New Roman"/>
              </a:rPr>
              <a:t> </a:t>
            </a:r>
            <a:r>
              <a:rPr sz="2400" b="1" spc="405" dirty="0">
                <a:latin typeface="Times New Roman"/>
                <a:cs typeface="Times New Roman"/>
              </a:rPr>
              <a:t>hand</a:t>
            </a:r>
            <a:r>
              <a:rPr sz="2400" b="1" spc="40" dirty="0">
                <a:latin typeface="Times New Roman"/>
                <a:cs typeface="Times New Roman"/>
              </a:rPr>
              <a:t> </a:t>
            </a:r>
            <a:r>
              <a:rPr sz="2400" b="1" spc="330" dirty="0">
                <a:latin typeface="Times New Roman"/>
                <a:cs typeface="Times New Roman"/>
              </a:rPr>
              <a:t>reading</a:t>
            </a:r>
            <a:r>
              <a:rPr sz="2400" b="1" spc="35" dirty="0">
                <a:latin typeface="Times New Roman"/>
                <a:cs typeface="Times New Roman"/>
              </a:rPr>
              <a:t> </a:t>
            </a:r>
            <a:r>
              <a:rPr sz="2400" b="1" spc="395" dirty="0">
                <a:latin typeface="Times New Roman"/>
                <a:cs typeface="Times New Roman"/>
              </a:rPr>
              <a:t>pens  </a:t>
            </a:r>
            <a:r>
              <a:rPr sz="2400" b="1" spc="325" dirty="0">
                <a:latin typeface="Times New Roman"/>
                <a:cs typeface="Times New Roman"/>
              </a:rPr>
              <a:t>Spell</a:t>
            </a:r>
            <a:r>
              <a:rPr sz="2400" b="1" spc="40" dirty="0">
                <a:latin typeface="Times New Roman"/>
                <a:cs typeface="Times New Roman"/>
              </a:rPr>
              <a:t> </a:t>
            </a:r>
            <a:r>
              <a:rPr sz="2400" b="1" spc="340" dirty="0">
                <a:latin typeface="Times New Roman"/>
                <a:cs typeface="Times New Roman"/>
              </a:rPr>
              <a:t>checkers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400" b="1" spc="350" dirty="0">
                <a:latin typeface="Times New Roman"/>
                <a:cs typeface="Times New Roman"/>
              </a:rPr>
              <a:t>smartpens</a:t>
            </a:r>
            <a:endParaRPr sz="2400" dirty="0">
              <a:latin typeface="Times New Roman"/>
              <a:cs typeface="Times New Roman"/>
            </a:endParaRPr>
          </a:p>
          <a:p>
            <a:pPr marL="12700" marR="525780">
              <a:lnSpc>
                <a:spcPts val="4200"/>
              </a:lnSpc>
              <a:spcBef>
                <a:spcPts val="240"/>
              </a:spcBef>
            </a:pPr>
            <a:r>
              <a:rPr sz="2400" b="1" spc="265" dirty="0">
                <a:latin typeface="Times New Roman"/>
                <a:cs typeface="Times New Roman"/>
              </a:rPr>
              <a:t>Tablets,</a:t>
            </a:r>
            <a:r>
              <a:rPr sz="2400" b="1" spc="25" dirty="0">
                <a:latin typeface="Times New Roman"/>
                <a:cs typeface="Times New Roman"/>
              </a:rPr>
              <a:t> </a:t>
            </a:r>
            <a:r>
              <a:rPr sz="2400" b="1" spc="380" dirty="0">
                <a:latin typeface="Times New Roman"/>
                <a:cs typeface="Times New Roman"/>
              </a:rPr>
              <a:t>Smartphones</a:t>
            </a:r>
            <a:r>
              <a:rPr sz="2400" b="1" spc="30" dirty="0">
                <a:latin typeface="Times New Roman"/>
                <a:cs typeface="Times New Roman"/>
              </a:rPr>
              <a:t> </a:t>
            </a:r>
            <a:r>
              <a:rPr sz="2400" b="1" spc="380" dirty="0">
                <a:latin typeface="Times New Roman"/>
                <a:cs typeface="Times New Roman"/>
              </a:rPr>
              <a:t>and</a:t>
            </a:r>
            <a:r>
              <a:rPr sz="2400" b="1" spc="30" dirty="0">
                <a:latin typeface="Times New Roman"/>
                <a:cs typeface="Times New Roman"/>
              </a:rPr>
              <a:t> </a:t>
            </a:r>
            <a:r>
              <a:rPr sz="2400" b="1" spc="315" dirty="0">
                <a:latin typeface="Times New Roman"/>
                <a:cs typeface="Times New Roman"/>
              </a:rPr>
              <a:t>Applications  </a:t>
            </a:r>
            <a:r>
              <a:rPr sz="2400" b="1" spc="400" dirty="0">
                <a:latin typeface="Times New Roman"/>
                <a:cs typeface="Times New Roman"/>
              </a:rPr>
              <a:t>Computer </a:t>
            </a:r>
            <a:r>
              <a:rPr sz="2400" b="1" spc="325" dirty="0">
                <a:latin typeface="Times New Roman"/>
                <a:cs typeface="Times New Roman"/>
              </a:rPr>
              <a:t>based </a:t>
            </a:r>
            <a:r>
              <a:rPr sz="2400" b="1" spc="330" dirty="0">
                <a:latin typeface="Times New Roman"/>
                <a:cs typeface="Times New Roman"/>
              </a:rPr>
              <a:t>learning </a:t>
            </a:r>
            <a:r>
              <a:rPr sz="2400" b="1" spc="350" dirty="0">
                <a:latin typeface="Times New Roman"/>
                <a:cs typeface="Times New Roman"/>
              </a:rPr>
              <a:t>programs  </a:t>
            </a:r>
            <a:r>
              <a:rPr sz="2400" b="1" spc="440" dirty="0">
                <a:latin typeface="Times New Roman"/>
                <a:cs typeface="Times New Roman"/>
              </a:rPr>
              <a:t>Mind</a:t>
            </a:r>
            <a:r>
              <a:rPr sz="2400" b="1" spc="40" dirty="0">
                <a:latin typeface="Times New Roman"/>
                <a:cs typeface="Times New Roman"/>
              </a:rPr>
              <a:t> </a:t>
            </a:r>
            <a:r>
              <a:rPr sz="2400" b="1" spc="390" dirty="0">
                <a:latin typeface="Times New Roman"/>
                <a:cs typeface="Times New Roman"/>
              </a:rPr>
              <a:t>Mapping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400" b="1" spc="370" dirty="0">
                <a:latin typeface="Times New Roman"/>
                <a:cs typeface="Times New Roman"/>
              </a:rPr>
              <a:t>Dictaphones</a:t>
            </a:r>
            <a:r>
              <a:rPr sz="2400" b="1" spc="45" dirty="0">
                <a:latin typeface="Times New Roman"/>
                <a:cs typeface="Times New Roman"/>
              </a:rPr>
              <a:t> </a:t>
            </a:r>
            <a:r>
              <a:rPr sz="2400" b="1" spc="380" dirty="0">
                <a:latin typeface="Times New Roman"/>
                <a:cs typeface="Times New Roman"/>
              </a:rPr>
              <a:t>and</a:t>
            </a:r>
            <a:r>
              <a:rPr sz="2400" b="1" spc="45" dirty="0">
                <a:latin typeface="Times New Roman"/>
                <a:cs typeface="Times New Roman"/>
              </a:rPr>
              <a:t> </a:t>
            </a:r>
            <a:r>
              <a:rPr sz="2400" b="1" spc="395" dirty="0">
                <a:latin typeface="Times New Roman"/>
                <a:cs typeface="Times New Roman"/>
              </a:rPr>
              <a:t>Handheld</a:t>
            </a:r>
            <a:r>
              <a:rPr sz="2400" b="1" spc="45" dirty="0">
                <a:latin typeface="Times New Roman"/>
                <a:cs typeface="Times New Roman"/>
              </a:rPr>
              <a:t> </a:t>
            </a:r>
            <a:r>
              <a:rPr sz="2400" b="1" spc="375" dirty="0">
                <a:latin typeface="Times New Roman"/>
                <a:cs typeface="Times New Roman"/>
              </a:rPr>
              <a:t>Devices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6292" y="6447190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292" y="698059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292" y="751399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6292" y="804739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292" y="858079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6292" y="9114190"/>
            <a:ext cx="123825" cy="123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6292" y="9647590"/>
            <a:ext cx="123825" cy="1238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63CA64-D0DD-63B3-221E-CF227C7D71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2838" y="4503655"/>
            <a:ext cx="9266136" cy="5486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0B3CAE-BF44-CE90-8B89-D26FDE5C4B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0" y="1926664"/>
            <a:ext cx="4493207" cy="299720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EADEB-338C-31F6-71AB-83850D0A7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4076700"/>
            <a:ext cx="6096000" cy="5869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FE4D73-F3F2-B1E7-7488-31B1DD178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409700"/>
            <a:ext cx="5410200" cy="1214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C3246-DAB4-D73B-7B95-B4E4316E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624138"/>
            <a:ext cx="5562600" cy="995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CC6F9-E97A-6120-3F31-80725285F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732" y="190500"/>
            <a:ext cx="58380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76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51A07-F981-AB53-E2B5-80109FD7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723900"/>
            <a:ext cx="5331493" cy="3376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FB560F-541E-FC0D-43C7-82E1C140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451361"/>
            <a:ext cx="3879734" cy="388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4F1BF-611B-2CF6-17AF-D285600FD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6538911"/>
            <a:ext cx="5376336" cy="3024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650AB-A1EA-BA9F-4F8D-601CE3C73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305300"/>
            <a:ext cx="417014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39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B382-06BF-4EB8-89A2-F0D71BA76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video (technology)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89720-F17F-9294-EDCB-B76F4F3F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399" y="9495170"/>
            <a:ext cx="13958683" cy="276999"/>
          </a:xfrm>
        </p:spPr>
        <p:txBody>
          <a:bodyPr/>
          <a:lstStyle/>
          <a:p>
            <a:r>
              <a:rPr lang="en-US" dirty="0"/>
              <a:t>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0AD38-19A5-83E5-D300-3E239DC8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812" y="1639588"/>
            <a:ext cx="5602888" cy="336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C2DAA-0AA7-6EDD-0E06-3BD123F56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732" y="1943100"/>
            <a:ext cx="6231467" cy="350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E8A506-DE09-7B24-B30F-B80E62CD0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099" r="36597" b="1"/>
          <a:stretch/>
        </p:blipFill>
        <p:spPr>
          <a:xfrm>
            <a:off x="6502564" y="5753788"/>
            <a:ext cx="4814888" cy="3807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76E0D-F8B3-DE5D-ABDB-80157314B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1465" y="5827390"/>
            <a:ext cx="4651077" cy="3807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67EA2B-2946-71A4-5231-251F0F643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820605"/>
            <a:ext cx="4495800" cy="33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50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00990"/>
            <a:ext cx="136397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0" dirty="0">
                <a:latin typeface="Arial"/>
                <a:cs typeface="Arial"/>
              </a:rPr>
              <a:t>Assistive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215" dirty="0">
                <a:latin typeface="Arial"/>
                <a:cs typeface="Arial"/>
              </a:rPr>
              <a:t>devices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595" dirty="0">
                <a:latin typeface="Arial"/>
                <a:cs typeface="Arial"/>
              </a:rPr>
              <a:t>for</a:t>
            </a:r>
            <a:r>
              <a:rPr spc="5" dirty="0">
                <a:latin typeface="Arial"/>
                <a:cs typeface="Arial"/>
              </a:rPr>
              <a:t> </a:t>
            </a:r>
            <a:r>
              <a:rPr lang="en-US" spc="5" dirty="0">
                <a:latin typeface="Arial"/>
                <a:cs typeface="Arial"/>
              </a:rPr>
              <a:t>child with </a:t>
            </a:r>
            <a:r>
              <a:rPr spc="-110" dirty="0">
                <a:latin typeface="Arial"/>
                <a:cs typeface="Arial"/>
              </a:rPr>
              <a:t>ASD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540" dirty="0">
                <a:latin typeface="Arial"/>
                <a:cs typeface="Arial"/>
              </a:rPr>
              <a:t>in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265" dirty="0">
                <a:latin typeface="Arial"/>
                <a:cs typeface="Arial"/>
              </a:rPr>
              <a:t>class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09600" y="4693215"/>
            <a:ext cx="6421438" cy="4953565"/>
            <a:chOff x="0" y="0"/>
            <a:chExt cx="6421438" cy="49535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498725" cy="3712845"/>
            </a:xfrm>
            <a:custGeom>
              <a:avLst/>
              <a:gdLst/>
              <a:ahLst/>
              <a:cxnLst/>
              <a:rect l="l" t="t" r="r" b="b"/>
              <a:pathLst>
                <a:path w="2498725" h="3712845">
                  <a:moveTo>
                    <a:pt x="2498187" y="0"/>
                  </a:moveTo>
                  <a:lnTo>
                    <a:pt x="2472089" y="49925"/>
                  </a:lnTo>
                  <a:lnTo>
                    <a:pt x="2448160" y="85893"/>
                  </a:lnTo>
                  <a:lnTo>
                    <a:pt x="2420738" y="120043"/>
                  </a:lnTo>
                  <a:lnTo>
                    <a:pt x="2389627" y="152268"/>
                  </a:lnTo>
                  <a:lnTo>
                    <a:pt x="2354634" y="182456"/>
                  </a:lnTo>
                  <a:lnTo>
                    <a:pt x="2315563" y="210500"/>
                  </a:lnTo>
                  <a:lnTo>
                    <a:pt x="2272218" y="236290"/>
                  </a:lnTo>
                  <a:lnTo>
                    <a:pt x="2231745" y="256781"/>
                  </a:lnTo>
                  <a:lnTo>
                    <a:pt x="2190086" y="275235"/>
                  </a:lnTo>
                  <a:lnTo>
                    <a:pt x="2147294" y="291779"/>
                  </a:lnTo>
                  <a:lnTo>
                    <a:pt x="2103421" y="306542"/>
                  </a:lnTo>
                  <a:lnTo>
                    <a:pt x="2058520" y="319654"/>
                  </a:lnTo>
                  <a:lnTo>
                    <a:pt x="2012642" y="331242"/>
                  </a:lnTo>
                  <a:lnTo>
                    <a:pt x="1965840" y="341436"/>
                  </a:lnTo>
                  <a:lnTo>
                    <a:pt x="1918167" y="350364"/>
                  </a:lnTo>
                  <a:lnTo>
                    <a:pt x="1869674" y="358155"/>
                  </a:lnTo>
                  <a:lnTo>
                    <a:pt x="1820414" y="364938"/>
                  </a:lnTo>
                  <a:lnTo>
                    <a:pt x="1770440" y="370841"/>
                  </a:lnTo>
                  <a:lnTo>
                    <a:pt x="1719804" y="375994"/>
                  </a:lnTo>
                  <a:lnTo>
                    <a:pt x="1668558" y="380525"/>
                  </a:lnTo>
                  <a:lnTo>
                    <a:pt x="1616754" y="384563"/>
                  </a:lnTo>
                  <a:lnTo>
                    <a:pt x="1564445" y="388236"/>
                  </a:lnTo>
                  <a:lnTo>
                    <a:pt x="1511684" y="391673"/>
                  </a:lnTo>
                  <a:lnTo>
                    <a:pt x="1407712" y="398184"/>
                  </a:lnTo>
                  <a:lnTo>
                    <a:pt x="1356722" y="401491"/>
                  </a:lnTo>
                  <a:lnTo>
                    <a:pt x="1305604" y="405036"/>
                  </a:lnTo>
                  <a:lnTo>
                    <a:pt x="1254407" y="408931"/>
                  </a:lnTo>
                  <a:lnTo>
                    <a:pt x="1203184" y="413287"/>
                  </a:lnTo>
                  <a:lnTo>
                    <a:pt x="1151983" y="418217"/>
                  </a:lnTo>
                  <a:lnTo>
                    <a:pt x="1100857" y="423833"/>
                  </a:lnTo>
                  <a:lnTo>
                    <a:pt x="1049856" y="430245"/>
                  </a:lnTo>
                  <a:lnTo>
                    <a:pt x="999031" y="437568"/>
                  </a:lnTo>
                  <a:lnTo>
                    <a:pt x="948431" y="445911"/>
                  </a:lnTo>
                  <a:lnTo>
                    <a:pt x="898109" y="455387"/>
                  </a:lnTo>
                  <a:lnTo>
                    <a:pt x="848114" y="466108"/>
                  </a:lnTo>
                  <a:lnTo>
                    <a:pt x="798498" y="478186"/>
                  </a:lnTo>
                  <a:lnTo>
                    <a:pt x="749310" y="491733"/>
                  </a:lnTo>
                  <a:lnTo>
                    <a:pt x="700603" y="506859"/>
                  </a:lnTo>
                  <a:lnTo>
                    <a:pt x="645878" y="525964"/>
                  </a:lnTo>
                  <a:lnTo>
                    <a:pt x="594073" y="546243"/>
                  </a:lnTo>
                  <a:lnTo>
                    <a:pt x="545119" y="567674"/>
                  </a:lnTo>
                  <a:lnTo>
                    <a:pt x="498949" y="590231"/>
                  </a:lnTo>
                  <a:lnTo>
                    <a:pt x="455497" y="613889"/>
                  </a:lnTo>
                  <a:lnTo>
                    <a:pt x="414595" y="638691"/>
                  </a:lnTo>
                  <a:lnTo>
                    <a:pt x="376473" y="664413"/>
                  </a:lnTo>
                  <a:lnTo>
                    <a:pt x="340768" y="691229"/>
                  </a:lnTo>
                  <a:lnTo>
                    <a:pt x="307511" y="719049"/>
                  </a:lnTo>
                  <a:lnTo>
                    <a:pt x="276634" y="747847"/>
                  </a:lnTo>
                  <a:lnTo>
                    <a:pt x="248070" y="777600"/>
                  </a:lnTo>
                  <a:lnTo>
                    <a:pt x="221752" y="808283"/>
                  </a:lnTo>
                  <a:lnTo>
                    <a:pt x="197613" y="839872"/>
                  </a:lnTo>
                  <a:lnTo>
                    <a:pt x="175586" y="872341"/>
                  </a:lnTo>
                  <a:lnTo>
                    <a:pt x="155602" y="905666"/>
                  </a:lnTo>
                  <a:lnTo>
                    <a:pt x="137595" y="939823"/>
                  </a:lnTo>
                  <a:lnTo>
                    <a:pt x="121498" y="974788"/>
                  </a:lnTo>
                  <a:lnTo>
                    <a:pt x="107243" y="1010534"/>
                  </a:lnTo>
                  <a:lnTo>
                    <a:pt x="94763" y="1047039"/>
                  </a:lnTo>
                  <a:lnTo>
                    <a:pt x="83990" y="1084278"/>
                  </a:lnTo>
                  <a:lnTo>
                    <a:pt x="74858" y="1122225"/>
                  </a:lnTo>
                  <a:lnTo>
                    <a:pt x="67299" y="1160857"/>
                  </a:lnTo>
                  <a:lnTo>
                    <a:pt x="61246" y="1200149"/>
                  </a:lnTo>
                  <a:lnTo>
                    <a:pt x="56631" y="1240076"/>
                  </a:lnTo>
                  <a:lnTo>
                    <a:pt x="53387" y="1280613"/>
                  </a:lnTo>
                  <a:lnTo>
                    <a:pt x="51447" y="1321737"/>
                  </a:lnTo>
                  <a:lnTo>
                    <a:pt x="50744" y="1363423"/>
                  </a:lnTo>
                  <a:lnTo>
                    <a:pt x="51210" y="1405646"/>
                  </a:lnTo>
                  <a:lnTo>
                    <a:pt x="52778" y="1448382"/>
                  </a:lnTo>
                  <a:lnTo>
                    <a:pt x="55380" y="1491605"/>
                  </a:lnTo>
                  <a:lnTo>
                    <a:pt x="58950" y="1535292"/>
                  </a:lnTo>
                  <a:lnTo>
                    <a:pt x="63421" y="1579418"/>
                  </a:lnTo>
                  <a:lnTo>
                    <a:pt x="68724" y="1623959"/>
                  </a:lnTo>
                  <a:lnTo>
                    <a:pt x="74792" y="1668889"/>
                  </a:lnTo>
                  <a:lnTo>
                    <a:pt x="81559" y="1714185"/>
                  </a:lnTo>
                  <a:lnTo>
                    <a:pt x="88957" y="1759821"/>
                  </a:lnTo>
                  <a:lnTo>
                    <a:pt x="105376" y="1852018"/>
                  </a:lnTo>
                  <a:lnTo>
                    <a:pt x="123536" y="1945404"/>
                  </a:lnTo>
                  <a:lnTo>
                    <a:pt x="215698" y="2392642"/>
                  </a:lnTo>
                  <a:lnTo>
                    <a:pt x="234620" y="2496104"/>
                  </a:lnTo>
                  <a:lnTo>
                    <a:pt x="243246" y="2547711"/>
                  </a:lnTo>
                  <a:lnTo>
                    <a:pt x="251196" y="2599188"/>
                  </a:lnTo>
                  <a:lnTo>
                    <a:pt x="258382" y="2650497"/>
                  </a:lnTo>
                  <a:lnTo>
                    <a:pt x="264716" y="2701603"/>
                  </a:lnTo>
                  <a:lnTo>
                    <a:pt x="270109" y="2752470"/>
                  </a:lnTo>
                  <a:lnTo>
                    <a:pt x="274472" y="2803060"/>
                  </a:lnTo>
                  <a:lnTo>
                    <a:pt x="277716" y="2853339"/>
                  </a:lnTo>
                  <a:lnTo>
                    <a:pt x="279754" y="2903269"/>
                  </a:lnTo>
                  <a:lnTo>
                    <a:pt x="280496" y="2952814"/>
                  </a:lnTo>
                  <a:lnTo>
                    <a:pt x="279854" y="3001939"/>
                  </a:lnTo>
                  <a:lnTo>
                    <a:pt x="277739" y="3050606"/>
                  </a:lnTo>
                  <a:lnTo>
                    <a:pt x="274063" y="3098780"/>
                  </a:lnTo>
                  <a:lnTo>
                    <a:pt x="268737" y="3146424"/>
                  </a:lnTo>
                  <a:lnTo>
                    <a:pt x="261672" y="3193502"/>
                  </a:lnTo>
                  <a:lnTo>
                    <a:pt x="252780" y="3239978"/>
                  </a:lnTo>
                  <a:lnTo>
                    <a:pt x="241091" y="3289289"/>
                  </a:lnTo>
                  <a:lnTo>
                    <a:pt x="227348" y="3337072"/>
                  </a:lnTo>
                  <a:lnTo>
                    <a:pt x="211531" y="3383368"/>
                  </a:lnTo>
                  <a:lnTo>
                    <a:pt x="193619" y="3428214"/>
                  </a:lnTo>
                  <a:lnTo>
                    <a:pt x="173592" y="3471651"/>
                  </a:lnTo>
                  <a:lnTo>
                    <a:pt x="151429" y="3513717"/>
                  </a:lnTo>
                  <a:lnTo>
                    <a:pt x="127110" y="3554452"/>
                  </a:lnTo>
                  <a:lnTo>
                    <a:pt x="100613" y="3593895"/>
                  </a:lnTo>
                  <a:lnTo>
                    <a:pt x="71919" y="3632085"/>
                  </a:lnTo>
                  <a:lnTo>
                    <a:pt x="41006" y="3669062"/>
                  </a:lnTo>
                  <a:lnTo>
                    <a:pt x="7854" y="3704864"/>
                  </a:lnTo>
                  <a:lnTo>
                    <a:pt x="0" y="3712597"/>
                  </a:lnTo>
                  <a:lnTo>
                    <a:pt x="0" y="3675476"/>
                  </a:lnTo>
                  <a:lnTo>
                    <a:pt x="10445" y="3664502"/>
                  </a:lnTo>
                  <a:lnTo>
                    <a:pt x="37575" y="3633328"/>
                  </a:lnTo>
                  <a:lnTo>
                    <a:pt x="62840" y="3601509"/>
                  </a:lnTo>
                  <a:lnTo>
                    <a:pt x="86289" y="3569064"/>
                  </a:lnTo>
                  <a:lnTo>
                    <a:pt x="107973" y="3536012"/>
                  </a:lnTo>
                  <a:lnTo>
                    <a:pt x="127939" y="3502371"/>
                  </a:lnTo>
                  <a:lnTo>
                    <a:pt x="146239" y="3468160"/>
                  </a:lnTo>
                  <a:lnTo>
                    <a:pt x="162920" y="3433396"/>
                  </a:lnTo>
                  <a:lnTo>
                    <a:pt x="178033" y="3398098"/>
                  </a:lnTo>
                  <a:lnTo>
                    <a:pt x="191627" y="3362286"/>
                  </a:lnTo>
                  <a:lnTo>
                    <a:pt x="203751" y="3325976"/>
                  </a:lnTo>
                  <a:lnTo>
                    <a:pt x="214454" y="3289187"/>
                  </a:lnTo>
                  <a:lnTo>
                    <a:pt x="223787" y="3251938"/>
                  </a:lnTo>
                  <a:lnTo>
                    <a:pt x="231797" y="3214248"/>
                  </a:lnTo>
                  <a:lnTo>
                    <a:pt x="238536" y="3176134"/>
                  </a:lnTo>
                  <a:lnTo>
                    <a:pt x="244051" y="3137615"/>
                  </a:lnTo>
                  <a:lnTo>
                    <a:pt x="248393" y="3098709"/>
                  </a:lnTo>
                  <a:lnTo>
                    <a:pt x="251611" y="3059435"/>
                  </a:lnTo>
                  <a:lnTo>
                    <a:pt x="253754" y="3019812"/>
                  </a:lnTo>
                  <a:lnTo>
                    <a:pt x="254872" y="2979857"/>
                  </a:lnTo>
                  <a:lnTo>
                    <a:pt x="255014" y="2939588"/>
                  </a:lnTo>
                  <a:lnTo>
                    <a:pt x="254229" y="2899025"/>
                  </a:lnTo>
                  <a:lnTo>
                    <a:pt x="252567" y="2858186"/>
                  </a:lnTo>
                  <a:lnTo>
                    <a:pt x="250077" y="2817089"/>
                  </a:lnTo>
                  <a:lnTo>
                    <a:pt x="246809" y="2775753"/>
                  </a:lnTo>
                  <a:lnTo>
                    <a:pt x="242811" y="2734195"/>
                  </a:lnTo>
                  <a:lnTo>
                    <a:pt x="238134" y="2692435"/>
                  </a:lnTo>
                  <a:lnTo>
                    <a:pt x="232826" y="2650490"/>
                  </a:lnTo>
                  <a:lnTo>
                    <a:pt x="226937" y="2608380"/>
                  </a:lnTo>
                  <a:lnTo>
                    <a:pt x="220517" y="2566122"/>
                  </a:lnTo>
                  <a:lnTo>
                    <a:pt x="206280" y="2481237"/>
                  </a:lnTo>
                  <a:lnTo>
                    <a:pt x="190508" y="2395983"/>
                  </a:lnTo>
                  <a:lnTo>
                    <a:pt x="94211" y="1928277"/>
                  </a:lnTo>
                  <a:lnTo>
                    <a:pt x="74473" y="1824730"/>
                  </a:lnTo>
                  <a:lnTo>
                    <a:pt x="65478" y="1773722"/>
                  </a:lnTo>
                  <a:lnTo>
                    <a:pt x="57146" y="1723038"/>
                  </a:lnTo>
                  <a:lnTo>
                    <a:pt x="49585" y="1672802"/>
                  </a:lnTo>
                  <a:lnTo>
                    <a:pt x="42882" y="1623034"/>
                  </a:lnTo>
                  <a:lnTo>
                    <a:pt x="37127" y="1573753"/>
                  </a:lnTo>
                  <a:lnTo>
                    <a:pt x="32407" y="1524977"/>
                  </a:lnTo>
                  <a:lnTo>
                    <a:pt x="28812" y="1476726"/>
                  </a:lnTo>
                  <a:lnTo>
                    <a:pt x="26429" y="1429020"/>
                  </a:lnTo>
                  <a:lnTo>
                    <a:pt x="25347" y="1381876"/>
                  </a:lnTo>
                  <a:lnTo>
                    <a:pt x="25656" y="1335314"/>
                  </a:lnTo>
                  <a:lnTo>
                    <a:pt x="27442" y="1289353"/>
                  </a:lnTo>
                  <a:lnTo>
                    <a:pt x="30794" y="1244012"/>
                  </a:lnTo>
                  <a:lnTo>
                    <a:pt x="35802" y="1199311"/>
                  </a:lnTo>
                  <a:lnTo>
                    <a:pt x="42553" y="1155267"/>
                  </a:lnTo>
                  <a:lnTo>
                    <a:pt x="52991" y="1103772"/>
                  </a:lnTo>
                  <a:lnTo>
                    <a:pt x="65927" y="1054335"/>
                  </a:lnTo>
                  <a:lnTo>
                    <a:pt x="81390" y="1006895"/>
                  </a:lnTo>
                  <a:lnTo>
                    <a:pt x="99407" y="961391"/>
                  </a:lnTo>
                  <a:lnTo>
                    <a:pt x="120008" y="917763"/>
                  </a:lnTo>
                  <a:lnTo>
                    <a:pt x="143222" y="875951"/>
                  </a:lnTo>
                  <a:lnTo>
                    <a:pt x="169076" y="835893"/>
                  </a:lnTo>
                  <a:lnTo>
                    <a:pt x="197601" y="797530"/>
                  </a:lnTo>
                  <a:lnTo>
                    <a:pt x="228824" y="760799"/>
                  </a:lnTo>
                  <a:lnTo>
                    <a:pt x="259618" y="728734"/>
                  </a:lnTo>
                  <a:lnTo>
                    <a:pt x="292570" y="698097"/>
                  </a:lnTo>
                  <a:lnTo>
                    <a:pt x="327719" y="668863"/>
                  </a:lnTo>
                  <a:lnTo>
                    <a:pt x="365103" y="641011"/>
                  </a:lnTo>
                  <a:lnTo>
                    <a:pt x="404863" y="614455"/>
                  </a:lnTo>
                  <a:lnTo>
                    <a:pt x="446733" y="589355"/>
                  </a:lnTo>
                  <a:lnTo>
                    <a:pt x="491058" y="565505"/>
                  </a:lnTo>
                  <a:lnTo>
                    <a:pt x="537774" y="542943"/>
                  </a:lnTo>
                  <a:lnTo>
                    <a:pt x="586922" y="521645"/>
                  </a:lnTo>
                  <a:lnTo>
                    <a:pt x="638539" y="501587"/>
                  </a:lnTo>
                  <a:lnTo>
                    <a:pt x="692666" y="482747"/>
                  </a:lnTo>
                  <a:lnTo>
                    <a:pt x="741974" y="467427"/>
                  </a:lnTo>
                  <a:lnTo>
                    <a:pt x="791726" y="453711"/>
                  </a:lnTo>
                  <a:lnTo>
                    <a:pt x="841874" y="441485"/>
                  </a:lnTo>
                  <a:lnTo>
                    <a:pt x="892369" y="430635"/>
                  </a:lnTo>
                  <a:lnTo>
                    <a:pt x="943163" y="421047"/>
                  </a:lnTo>
                  <a:lnTo>
                    <a:pt x="994208" y="412610"/>
                  </a:lnTo>
                  <a:lnTo>
                    <a:pt x="1045456" y="405208"/>
                  </a:lnTo>
                  <a:lnTo>
                    <a:pt x="1096858" y="398728"/>
                  </a:lnTo>
                  <a:lnTo>
                    <a:pt x="1148367" y="393058"/>
                  </a:lnTo>
                  <a:lnTo>
                    <a:pt x="1199933" y="388082"/>
                  </a:lnTo>
                  <a:lnTo>
                    <a:pt x="1251510" y="383689"/>
                  </a:lnTo>
                  <a:lnTo>
                    <a:pt x="1303047" y="379763"/>
                  </a:lnTo>
                  <a:lnTo>
                    <a:pt x="1354498" y="376193"/>
                  </a:lnTo>
                  <a:lnTo>
                    <a:pt x="1405814" y="372864"/>
                  </a:lnTo>
                  <a:lnTo>
                    <a:pt x="1512882" y="366156"/>
                  </a:lnTo>
                  <a:lnTo>
                    <a:pt x="1568360" y="362524"/>
                  </a:lnTo>
                  <a:lnTo>
                    <a:pt x="1623318" y="358614"/>
                  </a:lnTo>
                  <a:lnTo>
                    <a:pt x="1677687" y="354276"/>
                  </a:lnTo>
                  <a:lnTo>
                    <a:pt x="1731402" y="349359"/>
                  </a:lnTo>
                  <a:lnTo>
                    <a:pt x="1784397" y="343712"/>
                  </a:lnTo>
                  <a:lnTo>
                    <a:pt x="1836605" y="337186"/>
                  </a:lnTo>
                  <a:lnTo>
                    <a:pt x="1887960" y="329628"/>
                  </a:lnTo>
                  <a:lnTo>
                    <a:pt x="1938396" y="320888"/>
                  </a:lnTo>
                  <a:lnTo>
                    <a:pt x="1987846" y="310816"/>
                  </a:lnTo>
                  <a:lnTo>
                    <a:pt x="2036244" y="299261"/>
                  </a:lnTo>
                  <a:lnTo>
                    <a:pt x="2083525" y="286071"/>
                  </a:lnTo>
                  <a:lnTo>
                    <a:pt x="2129621" y="271097"/>
                  </a:lnTo>
                  <a:lnTo>
                    <a:pt x="2174466" y="254188"/>
                  </a:lnTo>
                  <a:lnTo>
                    <a:pt x="2217995" y="235192"/>
                  </a:lnTo>
                  <a:lnTo>
                    <a:pt x="2260141" y="213960"/>
                  </a:lnTo>
                  <a:lnTo>
                    <a:pt x="2303583" y="188055"/>
                  </a:lnTo>
                  <a:lnTo>
                    <a:pt x="2343065" y="159418"/>
                  </a:lnTo>
                  <a:lnTo>
                    <a:pt x="2378659" y="127938"/>
                  </a:lnTo>
                  <a:lnTo>
                    <a:pt x="2410441" y="93504"/>
                  </a:lnTo>
                  <a:lnTo>
                    <a:pt x="2438484" y="56004"/>
                  </a:lnTo>
                  <a:lnTo>
                    <a:pt x="2462863" y="15329"/>
                  </a:lnTo>
                  <a:lnTo>
                    <a:pt x="2470112" y="0"/>
                  </a:lnTo>
                  <a:lnTo>
                    <a:pt x="24981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2190" y="1194365"/>
              <a:ext cx="5429248" cy="375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2632401" y="7659808"/>
            <a:ext cx="5654675" cy="1747520"/>
          </a:xfrm>
          <a:custGeom>
            <a:avLst/>
            <a:gdLst/>
            <a:ahLst/>
            <a:cxnLst/>
            <a:rect l="l" t="t" r="r" b="b"/>
            <a:pathLst>
              <a:path w="5654675" h="1747520">
                <a:moveTo>
                  <a:pt x="2118497" y="577816"/>
                </a:moveTo>
                <a:lnTo>
                  <a:pt x="2058636" y="693259"/>
                </a:lnTo>
                <a:lnTo>
                  <a:pt x="1959417" y="801838"/>
                </a:lnTo>
                <a:lnTo>
                  <a:pt x="1902311" y="884380"/>
                </a:lnTo>
                <a:lnTo>
                  <a:pt x="1867145" y="924609"/>
                </a:lnTo>
                <a:lnTo>
                  <a:pt x="1843241" y="970707"/>
                </a:lnTo>
                <a:lnTo>
                  <a:pt x="1464306" y="1398014"/>
                </a:lnTo>
                <a:lnTo>
                  <a:pt x="1420113" y="1428062"/>
                </a:lnTo>
                <a:lnTo>
                  <a:pt x="1355474" y="1497541"/>
                </a:lnTo>
                <a:lnTo>
                  <a:pt x="1312541" y="1525162"/>
                </a:lnTo>
                <a:lnTo>
                  <a:pt x="1270088" y="1551854"/>
                </a:lnTo>
                <a:lnTo>
                  <a:pt x="1228148" y="1577559"/>
                </a:lnTo>
                <a:lnTo>
                  <a:pt x="1198025" y="1608063"/>
                </a:lnTo>
                <a:lnTo>
                  <a:pt x="1157201" y="1631614"/>
                </a:lnTo>
                <a:lnTo>
                  <a:pt x="1104379" y="1650715"/>
                </a:lnTo>
                <a:lnTo>
                  <a:pt x="1063839" y="1673719"/>
                </a:lnTo>
                <a:lnTo>
                  <a:pt x="1013019" y="1688959"/>
                </a:lnTo>
                <a:lnTo>
                  <a:pt x="974454" y="1708154"/>
                </a:lnTo>
                <a:lnTo>
                  <a:pt x="925583" y="1719635"/>
                </a:lnTo>
                <a:lnTo>
                  <a:pt x="877667" y="1729276"/>
                </a:lnTo>
                <a:lnTo>
                  <a:pt x="830693" y="1737100"/>
                </a:lnTo>
                <a:lnTo>
                  <a:pt x="784647" y="1743133"/>
                </a:lnTo>
                <a:lnTo>
                  <a:pt x="739516" y="1747400"/>
                </a:lnTo>
                <a:lnTo>
                  <a:pt x="684014" y="1744082"/>
                </a:lnTo>
                <a:lnTo>
                  <a:pt x="640675" y="1744895"/>
                </a:lnTo>
                <a:lnTo>
                  <a:pt x="599204" y="1742105"/>
                </a:lnTo>
                <a:lnTo>
                  <a:pt x="547168" y="1732101"/>
                </a:lnTo>
                <a:lnTo>
                  <a:pt x="507115" y="1726577"/>
                </a:lnTo>
                <a:lnTo>
                  <a:pt x="467768" y="1719692"/>
                </a:lnTo>
                <a:lnTo>
                  <a:pt x="417850" y="1705602"/>
                </a:lnTo>
                <a:lnTo>
                  <a:pt x="368635" y="1690158"/>
                </a:lnTo>
                <a:lnTo>
                  <a:pt x="331396" y="1679207"/>
                </a:lnTo>
                <a:lnTo>
                  <a:pt x="283581" y="1661063"/>
                </a:lnTo>
                <a:lnTo>
                  <a:pt x="236464" y="1641574"/>
                </a:lnTo>
                <a:lnTo>
                  <a:pt x="190042" y="1620743"/>
                </a:lnTo>
                <a:lnTo>
                  <a:pt x="144313" y="1598575"/>
                </a:lnTo>
                <a:lnTo>
                  <a:pt x="88003" y="1569225"/>
                </a:lnTo>
                <a:lnTo>
                  <a:pt x="43657" y="1544391"/>
                </a:lnTo>
                <a:lnTo>
                  <a:pt x="0" y="1518229"/>
                </a:lnTo>
                <a:lnTo>
                  <a:pt x="11662" y="1495737"/>
                </a:lnTo>
                <a:lnTo>
                  <a:pt x="55250" y="1522033"/>
                </a:lnTo>
                <a:lnTo>
                  <a:pt x="110941" y="1552578"/>
                </a:lnTo>
                <a:lnTo>
                  <a:pt x="167443" y="1581558"/>
                </a:lnTo>
                <a:lnTo>
                  <a:pt x="213465" y="1603159"/>
                </a:lnTo>
                <a:lnTo>
                  <a:pt x="260267" y="1623258"/>
                </a:lnTo>
                <a:lnTo>
                  <a:pt x="307830" y="1641888"/>
                </a:lnTo>
                <a:lnTo>
                  <a:pt x="356139" y="1659079"/>
                </a:lnTo>
                <a:lnTo>
                  <a:pt x="405178" y="1674863"/>
                </a:lnTo>
                <a:lnTo>
                  <a:pt x="454929" y="1689273"/>
                </a:lnTo>
                <a:lnTo>
                  <a:pt x="494103" y="1696493"/>
                </a:lnTo>
                <a:lnTo>
                  <a:pt x="545231" y="1708247"/>
                </a:lnTo>
                <a:lnTo>
                  <a:pt x="585749" y="1712875"/>
                </a:lnTo>
                <a:lnTo>
                  <a:pt x="626914" y="1716255"/>
                </a:lnTo>
                <a:lnTo>
                  <a:pt x="668710" y="1718418"/>
                </a:lnTo>
                <a:lnTo>
                  <a:pt x="711120" y="1719395"/>
                </a:lnTo>
                <a:lnTo>
                  <a:pt x="754129" y="1719220"/>
                </a:lnTo>
                <a:lnTo>
                  <a:pt x="797719" y="1717922"/>
                </a:lnTo>
                <a:lnTo>
                  <a:pt x="830601" y="1709688"/>
                </a:lnTo>
                <a:lnTo>
                  <a:pt x="875305" y="1706242"/>
                </a:lnTo>
                <a:lnTo>
                  <a:pt x="943746" y="1684608"/>
                </a:lnTo>
                <a:lnTo>
                  <a:pt x="1014186" y="1659119"/>
                </a:lnTo>
                <a:lnTo>
                  <a:pt x="1050115" y="1645009"/>
                </a:lnTo>
                <a:lnTo>
                  <a:pt x="1086494" y="1630029"/>
                </a:lnTo>
                <a:lnTo>
                  <a:pt x="1123307" y="1614213"/>
                </a:lnTo>
                <a:lnTo>
                  <a:pt x="1160537" y="1597591"/>
                </a:lnTo>
                <a:lnTo>
                  <a:pt x="1186895" y="1574349"/>
                </a:lnTo>
                <a:lnTo>
                  <a:pt x="1224911" y="1556212"/>
                </a:lnTo>
                <a:lnTo>
                  <a:pt x="1252022" y="1531517"/>
                </a:lnTo>
                <a:lnTo>
                  <a:pt x="1290759" y="1511990"/>
                </a:lnTo>
                <a:lnTo>
                  <a:pt x="1346674" y="1459334"/>
                </a:lnTo>
                <a:lnTo>
                  <a:pt x="1386369" y="1437960"/>
                </a:lnTo>
                <a:lnTo>
                  <a:pt x="1502749" y="1323875"/>
                </a:lnTo>
                <a:lnTo>
                  <a:pt x="1592409" y="1233731"/>
                </a:lnTo>
                <a:lnTo>
                  <a:pt x="1611386" y="1197133"/>
                </a:lnTo>
                <a:lnTo>
                  <a:pt x="1703006" y="1103209"/>
                </a:lnTo>
                <a:lnTo>
                  <a:pt x="1722505" y="1065605"/>
                </a:lnTo>
                <a:lnTo>
                  <a:pt x="1784304" y="1001602"/>
                </a:lnTo>
                <a:lnTo>
                  <a:pt x="1804022" y="963575"/>
                </a:lnTo>
                <a:lnTo>
                  <a:pt x="1866112" y="899012"/>
                </a:lnTo>
                <a:lnTo>
                  <a:pt x="1885902" y="860847"/>
                </a:lnTo>
                <a:lnTo>
                  <a:pt x="1952906" y="786806"/>
                </a:lnTo>
                <a:lnTo>
                  <a:pt x="1977420" y="739530"/>
                </a:lnTo>
                <a:lnTo>
                  <a:pt x="2118497" y="577816"/>
                </a:lnTo>
                <a:close/>
              </a:path>
              <a:path w="5654675" h="1747520">
                <a:moveTo>
                  <a:pt x="5654404" y="793964"/>
                </a:moveTo>
                <a:lnTo>
                  <a:pt x="5624329" y="824375"/>
                </a:lnTo>
                <a:lnTo>
                  <a:pt x="5590709" y="861623"/>
                </a:lnTo>
                <a:lnTo>
                  <a:pt x="5545908" y="892844"/>
                </a:lnTo>
                <a:lnTo>
                  <a:pt x="5414359" y="1036184"/>
                </a:lnTo>
                <a:lnTo>
                  <a:pt x="5371237" y="1064167"/>
                </a:lnTo>
                <a:lnTo>
                  <a:pt x="5339967" y="1096883"/>
                </a:lnTo>
                <a:lnTo>
                  <a:pt x="5298080" y="1122485"/>
                </a:lnTo>
                <a:lnTo>
                  <a:pt x="5256930" y="1146664"/>
                </a:lnTo>
                <a:lnTo>
                  <a:pt x="5216599" y="1169266"/>
                </a:lnTo>
                <a:lnTo>
                  <a:pt x="5188440" y="1195982"/>
                </a:lnTo>
                <a:lnTo>
                  <a:pt x="5138712" y="1209117"/>
                </a:lnTo>
                <a:lnTo>
                  <a:pt x="5101317" y="1226056"/>
                </a:lnTo>
                <a:lnTo>
                  <a:pt x="5065061" y="1240797"/>
                </a:lnTo>
                <a:lnTo>
                  <a:pt x="5018751" y="1247340"/>
                </a:lnTo>
                <a:lnTo>
                  <a:pt x="4973742" y="1251374"/>
                </a:lnTo>
                <a:lnTo>
                  <a:pt x="4930113" y="1252746"/>
                </a:lnTo>
                <a:lnTo>
                  <a:pt x="4887946" y="1251300"/>
                </a:lnTo>
                <a:lnTo>
                  <a:pt x="4847319" y="1246881"/>
                </a:lnTo>
                <a:lnTo>
                  <a:pt x="4797041" y="1233488"/>
                </a:lnTo>
                <a:lnTo>
                  <a:pt x="4748464" y="1216812"/>
                </a:lnTo>
                <a:lnTo>
                  <a:pt x="4701649" y="1196740"/>
                </a:lnTo>
                <a:lnTo>
                  <a:pt x="4667183" y="1180441"/>
                </a:lnTo>
                <a:lnTo>
                  <a:pt x="4622453" y="1156347"/>
                </a:lnTo>
                <a:lnTo>
                  <a:pt x="4589944" y="1136273"/>
                </a:lnTo>
                <a:lnTo>
                  <a:pt x="4547044" y="1108651"/>
                </a:lnTo>
                <a:lnTo>
                  <a:pt x="4504963" y="1079450"/>
                </a:lnTo>
                <a:lnTo>
                  <a:pt x="4463636" y="1048792"/>
                </a:lnTo>
                <a:lnTo>
                  <a:pt x="4434275" y="1022649"/>
                </a:lnTo>
                <a:lnTo>
                  <a:pt x="4394266" y="989451"/>
                </a:lnTo>
                <a:lnTo>
                  <a:pt x="4354820" y="955167"/>
                </a:lnTo>
                <a:lnTo>
                  <a:pt x="4315873" y="919920"/>
                </a:lnTo>
                <a:lnTo>
                  <a:pt x="4288635" y="889681"/>
                </a:lnTo>
                <a:lnTo>
                  <a:pt x="4250494" y="852881"/>
                </a:lnTo>
                <a:lnTo>
                  <a:pt x="4212660" y="815488"/>
                </a:lnTo>
                <a:lnTo>
                  <a:pt x="4175069" y="777627"/>
                </a:lnTo>
                <a:lnTo>
                  <a:pt x="4137657" y="739420"/>
                </a:lnTo>
                <a:lnTo>
                  <a:pt x="4062719" y="663227"/>
                </a:lnTo>
                <a:lnTo>
                  <a:pt x="4025055" y="625505"/>
                </a:lnTo>
                <a:lnTo>
                  <a:pt x="3987313" y="587937"/>
                </a:lnTo>
                <a:lnTo>
                  <a:pt x="3960709" y="556476"/>
                </a:lnTo>
                <a:lnTo>
                  <a:pt x="3922638" y="519539"/>
                </a:lnTo>
                <a:lnTo>
                  <a:pt x="3884319" y="483082"/>
                </a:lnTo>
                <a:lnTo>
                  <a:pt x="3845694" y="447214"/>
                </a:lnTo>
                <a:lnTo>
                  <a:pt x="3806708" y="412043"/>
                </a:lnTo>
                <a:lnTo>
                  <a:pt x="3767304" y="377679"/>
                </a:lnTo>
                <a:lnTo>
                  <a:pt x="3727425" y="344229"/>
                </a:lnTo>
                <a:lnTo>
                  <a:pt x="3687015" y="311804"/>
                </a:lnTo>
                <a:lnTo>
                  <a:pt x="3646017" y="280513"/>
                </a:lnTo>
                <a:lnTo>
                  <a:pt x="3604376" y="250464"/>
                </a:lnTo>
                <a:lnTo>
                  <a:pt x="3562033" y="221765"/>
                </a:lnTo>
                <a:lnTo>
                  <a:pt x="3518934" y="194527"/>
                </a:lnTo>
                <a:lnTo>
                  <a:pt x="3475182" y="168547"/>
                </a:lnTo>
                <a:lnTo>
                  <a:pt x="3419148" y="138664"/>
                </a:lnTo>
                <a:lnTo>
                  <a:pt x="3373403" y="116527"/>
                </a:lnTo>
                <a:lnTo>
                  <a:pt x="3326695" y="96248"/>
                </a:lnTo>
                <a:lnTo>
                  <a:pt x="3279047" y="77783"/>
                </a:lnTo>
                <a:lnTo>
                  <a:pt x="3241753" y="66937"/>
                </a:lnTo>
                <a:lnTo>
                  <a:pt x="3192289" y="51974"/>
                </a:lnTo>
                <a:lnTo>
                  <a:pt x="3153224" y="44543"/>
                </a:lnTo>
                <a:lnTo>
                  <a:pt x="3102033" y="32911"/>
                </a:lnTo>
                <a:lnTo>
                  <a:pt x="3061285" y="28726"/>
                </a:lnTo>
                <a:lnTo>
                  <a:pt x="3019730" y="26099"/>
                </a:lnTo>
                <a:lnTo>
                  <a:pt x="2977388" y="24989"/>
                </a:lnTo>
                <a:lnTo>
                  <a:pt x="2945557" y="31198"/>
                </a:lnTo>
                <a:lnTo>
                  <a:pt x="2901709" y="32991"/>
                </a:lnTo>
                <a:lnTo>
                  <a:pt x="2868417" y="42019"/>
                </a:lnTo>
                <a:lnTo>
                  <a:pt x="2823152" y="46545"/>
                </a:lnTo>
                <a:lnTo>
                  <a:pt x="2788487" y="58220"/>
                </a:lnTo>
                <a:lnTo>
                  <a:pt x="2717218" y="85307"/>
                </a:lnTo>
                <a:lnTo>
                  <a:pt x="2680659" y="100633"/>
                </a:lnTo>
                <a:lnTo>
                  <a:pt x="2643514" y="117091"/>
                </a:lnTo>
                <a:lnTo>
                  <a:pt x="2617078" y="140484"/>
                </a:lnTo>
                <a:lnTo>
                  <a:pt x="2578825" y="159077"/>
                </a:lnTo>
                <a:lnTo>
                  <a:pt x="2551326" y="184520"/>
                </a:lnTo>
                <a:lnTo>
                  <a:pt x="2512055" y="205078"/>
                </a:lnTo>
                <a:lnTo>
                  <a:pt x="2483582" y="232400"/>
                </a:lnTo>
                <a:lnTo>
                  <a:pt x="2443380" y="254751"/>
                </a:lnTo>
                <a:lnTo>
                  <a:pt x="2414021" y="283782"/>
                </a:lnTo>
                <a:lnTo>
                  <a:pt x="2323574" y="375443"/>
                </a:lnTo>
                <a:lnTo>
                  <a:pt x="2198276" y="506728"/>
                </a:lnTo>
                <a:lnTo>
                  <a:pt x="2177534" y="546730"/>
                </a:lnTo>
                <a:lnTo>
                  <a:pt x="2080176" y="651719"/>
                </a:lnTo>
                <a:lnTo>
                  <a:pt x="2141855" y="532769"/>
                </a:lnTo>
                <a:lnTo>
                  <a:pt x="2277137" y="382231"/>
                </a:lnTo>
                <a:lnTo>
                  <a:pt x="2310028" y="346390"/>
                </a:lnTo>
                <a:lnTo>
                  <a:pt x="2353774" y="317202"/>
                </a:lnTo>
                <a:lnTo>
                  <a:pt x="2417368" y="249738"/>
                </a:lnTo>
                <a:lnTo>
                  <a:pt x="2448443" y="217398"/>
                </a:lnTo>
                <a:lnTo>
                  <a:pt x="2490280" y="191893"/>
                </a:lnTo>
                <a:lnTo>
                  <a:pt x="2531580" y="167423"/>
                </a:lnTo>
                <a:lnTo>
                  <a:pt x="2561047" y="138185"/>
                </a:lnTo>
                <a:lnTo>
                  <a:pt x="2601205" y="115917"/>
                </a:lnTo>
                <a:lnTo>
                  <a:pt x="2643901" y="88756"/>
                </a:lnTo>
                <a:lnTo>
                  <a:pt x="2696560" y="69968"/>
                </a:lnTo>
                <a:lnTo>
                  <a:pt x="2736655" y="47821"/>
                </a:lnTo>
                <a:lnTo>
                  <a:pt x="2786756" y="33968"/>
                </a:lnTo>
                <a:lnTo>
                  <a:pt x="2835609" y="22522"/>
                </a:lnTo>
                <a:lnTo>
                  <a:pt x="2883235" y="13442"/>
                </a:lnTo>
                <a:lnTo>
                  <a:pt x="2929654" y="6689"/>
                </a:lnTo>
                <a:lnTo>
                  <a:pt x="2974888" y="2221"/>
                </a:lnTo>
                <a:lnTo>
                  <a:pt x="3018957" y="0"/>
                </a:lnTo>
                <a:lnTo>
                  <a:pt x="3072386" y="7317"/>
                </a:lnTo>
                <a:lnTo>
                  <a:pt x="3113558" y="10684"/>
                </a:lnTo>
                <a:lnTo>
                  <a:pt x="3153750" y="15941"/>
                </a:lnTo>
                <a:lnTo>
                  <a:pt x="3204240" y="28926"/>
                </a:lnTo>
                <a:lnTo>
                  <a:pt x="3253756" y="43789"/>
                </a:lnTo>
                <a:lnTo>
                  <a:pt x="3291028" y="54677"/>
                </a:lnTo>
                <a:lnTo>
                  <a:pt x="3338607" y="73276"/>
                </a:lnTo>
                <a:lnTo>
                  <a:pt x="3385222" y="93734"/>
                </a:lnTo>
                <a:lnTo>
                  <a:pt x="3442152" y="121890"/>
                </a:lnTo>
                <a:lnTo>
                  <a:pt x="3486849" y="146047"/>
                </a:lnTo>
                <a:lnTo>
                  <a:pt x="3530592" y="172044"/>
                </a:lnTo>
                <a:lnTo>
                  <a:pt x="3573669" y="199325"/>
                </a:lnTo>
                <a:lnTo>
                  <a:pt x="3627261" y="233918"/>
                </a:lnTo>
                <a:lnTo>
                  <a:pt x="3668874" y="264023"/>
                </a:lnTo>
                <a:lnTo>
                  <a:pt x="3709839" y="295376"/>
                </a:lnTo>
                <a:lnTo>
                  <a:pt x="3750215" y="327868"/>
                </a:lnTo>
                <a:lnTo>
                  <a:pt x="3790057" y="361388"/>
                </a:lnTo>
                <a:lnTo>
                  <a:pt x="3818147" y="389982"/>
                </a:lnTo>
                <a:lnTo>
                  <a:pt x="3857092" y="425233"/>
                </a:lnTo>
                <a:lnTo>
                  <a:pt x="3895674" y="461184"/>
                </a:lnTo>
                <a:lnTo>
                  <a:pt x="3933949" y="497726"/>
                </a:lnTo>
                <a:lnTo>
                  <a:pt x="3971974" y="534750"/>
                </a:lnTo>
                <a:lnTo>
                  <a:pt x="4009807" y="572146"/>
                </a:lnTo>
                <a:lnTo>
                  <a:pt x="4047503" y="609804"/>
                </a:lnTo>
                <a:lnTo>
                  <a:pt x="4085119" y="647616"/>
                </a:lnTo>
                <a:lnTo>
                  <a:pt x="4159604" y="724684"/>
                </a:lnTo>
                <a:lnTo>
                  <a:pt x="4196628" y="763639"/>
                </a:lnTo>
                <a:lnTo>
                  <a:pt x="4233861" y="802192"/>
                </a:lnTo>
                <a:lnTo>
                  <a:pt x="4271378" y="840195"/>
                </a:lnTo>
                <a:lnTo>
                  <a:pt x="4309255" y="877504"/>
                </a:lnTo>
                <a:lnTo>
                  <a:pt x="4347569" y="913972"/>
                </a:lnTo>
                <a:lnTo>
                  <a:pt x="4386394" y="949453"/>
                </a:lnTo>
                <a:lnTo>
                  <a:pt x="4425807" y="983801"/>
                </a:lnTo>
                <a:lnTo>
                  <a:pt x="4465883" y="1016870"/>
                </a:lnTo>
                <a:lnTo>
                  <a:pt x="4506699" y="1048513"/>
                </a:lnTo>
                <a:lnTo>
                  <a:pt x="4548329" y="1078584"/>
                </a:lnTo>
                <a:lnTo>
                  <a:pt x="4590850" y="1106938"/>
                </a:lnTo>
                <a:lnTo>
                  <a:pt x="4634337" y="1133428"/>
                </a:lnTo>
                <a:lnTo>
                  <a:pt x="4667592" y="1152063"/>
                </a:lnTo>
                <a:lnTo>
                  <a:pt x="4713240" y="1174387"/>
                </a:lnTo>
                <a:lnTo>
                  <a:pt x="4760081" y="1194409"/>
                </a:lnTo>
                <a:lnTo>
                  <a:pt x="4808689" y="1211024"/>
                </a:lnTo>
                <a:lnTo>
                  <a:pt x="4847875" y="1218220"/>
                </a:lnTo>
                <a:lnTo>
                  <a:pt x="4900222" y="1227624"/>
                </a:lnTo>
                <a:lnTo>
                  <a:pt x="4943216" y="1227477"/>
                </a:lnTo>
                <a:lnTo>
                  <a:pt x="4988164" y="1223560"/>
                </a:lnTo>
                <a:lnTo>
                  <a:pt x="5035103" y="1215805"/>
                </a:lnTo>
                <a:lnTo>
                  <a:pt x="5084066" y="1204146"/>
                </a:lnTo>
                <a:lnTo>
                  <a:pt x="5135087" y="1188517"/>
                </a:lnTo>
                <a:lnTo>
                  <a:pt x="5176927" y="1163006"/>
                </a:lnTo>
                <a:lnTo>
                  <a:pt x="5232169" y="1139238"/>
                </a:lnTo>
                <a:lnTo>
                  <a:pt x="5273360" y="1114979"/>
                </a:lnTo>
                <a:lnTo>
                  <a:pt x="5304175" y="1083142"/>
                </a:lnTo>
                <a:lnTo>
                  <a:pt x="5347058" y="1055619"/>
                </a:lnTo>
                <a:lnTo>
                  <a:pt x="5379356" y="1020920"/>
                </a:lnTo>
                <a:lnTo>
                  <a:pt x="5423515" y="990937"/>
                </a:lnTo>
                <a:lnTo>
                  <a:pt x="5524644" y="878673"/>
                </a:lnTo>
                <a:lnTo>
                  <a:pt x="5570108" y="846175"/>
                </a:lnTo>
                <a:lnTo>
                  <a:pt x="5604363" y="807702"/>
                </a:lnTo>
                <a:lnTo>
                  <a:pt x="5647024" y="753019"/>
                </a:lnTo>
                <a:lnTo>
                  <a:pt x="5654404" y="7939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6292" y="5913790"/>
            <a:ext cx="123825" cy="12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6292" y="6447190"/>
            <a:ext cx="123825" cy="12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6292" y="6980590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292" y="7513990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6292" y="8047390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6292" y="8580790"/>
            <a:ext cx="123825" cy="123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292" y="9114190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882C53-0B37-6158-A004-139ACD9F9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401" y="1728461"/>
            <a:ext cx="3438525" cy="3438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99221F-56DA-49BC-669A-7A3CC6D877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083" t="22085" r="9167" b="46296"/>
          <a:stretch/>
        </p:blipFill>
        <p:spPr>
          <a:xfrm>
            <a:off x="12954000" y="6140865"/>
            <a:ext cx="4343400" cy="3252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815B3F-9F60-2FFF-82D6-5B36B1F18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599" y="1820549"/>
            <a:ext cx="7181753" cy="3759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87B9D2-0ED0-C5B5-F895-4C6C437C2C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2815" y="6484037"/>
            <a:ext cx="4852500" cy="272953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7407" y="300987"/>
            <a:ext cx="97732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0" dirty="0">
                <a:latin typeface="Arial"/>
                <a:cs typeface="Arial"/>
              </a:rPr>
              <a:t>Assistive </a:t>
            </a:r>
            <a:r>
              <a:rPr spc="215" dirty="0">
                <a:latin typeface="Arial"/>
                <a:cs typeface="Arial"/>
              </a:rPr>
              <a:t>devices </a:t>
            </a:r>
            <a:r>
              <a:rPr spc="595" dirty="0">
                <a:latin typeface="Arial"/>
                <a:cs typeface="Arial"/>
              </a:rPr>
              <a:t>for</a:t>
            </a:r>
            <a:r>
              <a:rPr spc="-540" dirty="0">
                <a:latin typeface="Arial"/>
                <a:cs typeface="Arial"/>
              </a:rPr>
              <a:t> </a:t>
            </a:r>
            <a:r>
              <a:rPr spc="345" dirty="0">
                <a:latin typeface="Arial"/>
                <a:cs typeface="Arial"/>
              </a:rPr>
              <a:t>dyscalcilia</a:t>
            </a:r>
          </a:p>
        </p:txBody>
      </p:sp>
      <p:sp>
        <p:nvSpPr>
          <p:cNvPr id="3" name="object 3"/>
          <p:cNvSpPr/>
          <p:nvPr/>
        </p:nvSpPr>
        <p:spPr>
          <a:xfrm>
            <a:off x="14735250" y="1424918"/>
            <a:ext cx="3552748" cy="2914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35" y="0"/>
            <a:ext cx="18287365" cy="9682480"/>
            <a:chOff x="0" y="0"/>
            <a:chExt cx="18287365" cy="968248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2498725" cy="3712845"/>
            </a:xfrm>
            <a:custGeom>
              <a:avLst/>
              <a:gdLst/>
              <a:ahLst/>
              <a:cxnLst/>
              <a:rect l="l" t="t" r="r" b="b"/>
              <a:pathLst>
                <a:path w="2498725" h="3712845">
                  <a:moveTo>
                    <a:pt x="2498187" y="0"/>
                  </a:moveTo>
                  <a:lnTo>
                    <a:pt x="2472089" y="49925"/>
                  </a:lnTo>
                  <a:lnTo>
                    <a:pt x="2448160" y="85893"/>
                  </a:lnTo>
                  <a:lnTo>
                    <a:pt x="2420738" y="120043"/>
                  </a:lnTo>
                  <a:lnTo>
                    <a:pt x="2389627" y="152268"/>
                  </a:lnTo>
                  <a:lnTo>
                    <a:pt x="2354634" y="182456"/>
                  </a:lnTo>
                  <a:lnTo>
                    <a:pt x="2315563" y="210500"/>
                  </a:lnTo>
                  <a:lnTo>
                    <a:pt x="2272218" y="236290"/>
                  </a:lnTo>
                  <a:lnTo>
                    <a:pt x="2231745" y="256781"/>
                  </a:lnTo>
                  <a:lnTo>
                    <a:pt x="2190086" y="275235"/>
                  </a:lnTo>
                  <a:lnTo>
                    <a:pt x="2147294" y="291779"/>
                  </a:lnTo>
                  <a:lnTo>
                    <a:pt x="2103421" y="306542"/>
                  </a:lnTo>
                  <a:lnTo>
                    <a:pt x="2058520" y="319654"/>
                  </a:lnTo>
                  <a:lnTo>
                    <a:pt x="2012642" y="331242"/>
                  </a:lnTo>
                  <a:lnTo>
                    <a:pt x="1965840" y="341436"/>
                  </a:lnTo>
                  <a:lnTo>
                    <a:pt x="1918167" y="350364"/>
                  </a:lnTo>
                  <a:lnTo>
                    <a:pt x="1869674" y="358155"/>
                  </a:lnTo>
                  <a:lnTo>
                    <a:pt x="1820414" y="364938"/>
                  </a:lnTo>
                  <a:lnTo>
                    <a:pt x="1770440" y="370841"/>
                  </a:lnTo>
                  <a:lnTo>
                    <a:pt x="1719804" y="375994"/>
                  </a:lnTo>
                  <a:lnTo>
                    <a:pt x="1668558" y="380525"/>
                  </a:lnTo>
                  <a:lnTo>
                    <a:pt x="1616754" y="384563"/>
                  </a:lnTo>
                  <a:lnTo>
                    <a:pt x="1564445" y="388236"/>
                  </a:lnTo>
                  <a:lnTo>
                    <a:pt x="1511684" y="391673"/>
                  </a:lnTo>
                  <a:lnTo>
                    <a:pt x="1407712" y="398184"/>
                  </a:lnTo>
                  <a:lnTo>
                    <a:pt x="1356722" y="401491"/>
                  </a:lnTo>
                  <a:lnTo>
                    <a:pt x="1305604" y="405036"/>
                  </a:lnTo>
                  <a:lnTo>
                    <a:pt x="1254407" y="408931"/>
                  </a:lnTo>
                  <a:lnTo>
                    <a:pt x="1203184" y="413287"/>
                  </a:lnTo>
                  <a:lnTo>
                    <a:pt x="1151983" y="418217"/>
                  </a:lnTo>
                  <a:lnTo>
                    <a:pt x="1100857" y="423833"/>
                  </a:lnTo>
                  <a:lnTo>
                    <a:pt x="1049856" y="430245"/>
                  </a:lnTo>
                  <a:lnTo>
                    <a:pt x="999031" y="437568"/>
                  </a:lnTo>
                  <a:lnTo>
                    <a:pt x="948431" y="445911"/>
                  </a:lnTo>
                  <a:lnTo>
                    <a:pt x="898109" y="455387"/>
                  </a:lnTo>
                  <a:lnTo>
                    <a:pt x="848114" y="466108"/>
                  </a:lnTo>
                  <a:lnTo>
                    <a:pt x="798498" y="478186"/>
                  </a:lnTo>
                  <a:lnTo>
                    <a:pt x="749310" y="491733"/>
                  </a:lnTo>
                  <a:lnTo>
                    <a:pt x="700603" y="506859"/>
                  </a:lnTo>
                  <a:lnTo>
                    <a:pt x="645878" y="525964"/>
                  </a:lnTo>
                  <a:lnTo>
                    <a:pt x="594073" y="546243"/>
                  </a:lnTo>
                  <a:lnTo>
                    <a:pt x="545119" y="567674"/>
                  </a:lnTo>
                  <a:lnTo>
                    <a:pt x="498949" y="590231"/>
                  </a:lnTo>
                  <a:lnTo>
                    <a:pt x="455497" y="613889"/>
                  </a:lnTo>
                  <a:lnTo>
                    <a:pt x="414595" y="638691"/>
                  </a:lnTo>
                  <a:lnTo>
                    <a:pt x="376473" y="664413"/>
                  </a:lnTo>
                  <a:lnTo>
                    <a:pt x="340768" y="691229"/>
                  </a:lnTo>
                  <a:lnTo>
                    <a:pt x="307511" y="719049"/>
                  </a:lnTo>
                  <a:lnTo>
                    <a:pt x="276634" y="747847"/>
                  </a:lnTo>
                  <a:lnTo>
                    <a:pt x="248070" y="777600"/>
                  </a:lnTo>
                  <a:lnTo>
                    <a:pt x="221752" y="808283"/>
                  </a:lnTo>
                  <a:lnTo>
                    <a:pt x="197613" y="839872"/>
                  </a:lnTo>
                  <a:lnTo>
                    <a:pt x="175586" y="872341"/>
                  </a:lnTo>
                  <a:lnTo>
                    <a:pt x="155602" y="905666"/>
                  </a:lnTo>
                  <a:lnTo>
                    <a:pt x="137595" y="939823"/>
                  </a:lnTo>
                  <a:lnTo>
                    <a:pt x="121498" y="974788"/>
                  </a:lnTo>
                  <a:lnTo>
                    <a:pt x="107243" y="1010534"/>
                  </a:lnTo>
                  <a:lnTo>
                    <a:pt x="94763" y="1047039"/>
                  </a:lnTo>
                  <a:lnTo>
                    <a:pt x="83990" y="1084278"/>
                  </a:lnTo>
                  <a:lnTo>
                    <a:pt x="74858" y="1122225"/>
                  </a:lnTo>
                  <a:lnTo>
                    <a:pt x="67299" y="1160857"/>
                  </a:lnTo>
                  <a:lnTo>
                    <a:pt x="61246" y="1200149"/>
                  </a:lnTo>
                  <a:lnTo>
                    <a:pt x="56631" y="1240076"/>
                  </a:lnTo>
                  <a:lnTo>
                    <a:pt x="53387" y="1280613"/>
                  </a:lnTo>
                  <a:lnTo>
                    <a:pt x="51447" y="1321737"/>
                  </a:lnTo>
                  <a:lnTo>
                    <a:pt x="50744" y="1363423"/>
                  </a:lnTo>
                  <a:lnTo>
                    <a:pt x="51210" y="1405646"/>
                  </a:lnTo>
                  <a:lnTo>
                    <a:pt x="52778" y="1448382"/>
                  </a:lnTo>
                  <a:lnTo>
                    <a:pt x="55380" y="1491605"/>
                  </a:lnTo>
                  <a:lnTo>
                    <a:pt x="58950" y="1535292"/>
                  </a:lnTo>
                  <a:lnTo>
                    <a:pt x="63421" y="1579418"/>
                  </a:lnTo>
                  <a:lnTo>
                    <a:pt x="68724" y="1623959"/>
                  </a:lnTo>
                  <a:lnTo>
                    <a:pt x="74792" y="1668889"/>
                  </a:lnTo>
                  <a:lnTo>
                    <a:pt x="81559" y="1714185"/>
                  </a:lnTo>
                  <a:lnTo>
                    <a:pt x="88957" y="1759821"/>
                  </a:lnTo>
                  <a:lnTo>
                    <a:pt x="105376" y="1852018"/>
                  </a:lnTo>
                  <a:lnTo>
                    <a:pt x="123536" y="1945404"/>
                  </a:lnTo>
                  <a:lnTo>
                    <a:pt x="215698" y="2392642"/>
                  </a:lnTo>
                  <a:lnTo>
                    <a:pt x="234620" y="2496104"/>
                  </a:lnTo>
                  <a:lnTo>
                    <a:pt x="243246" y="2547711"/>
                  </a:lnTo>
                  <a:lnTo>
                    <a:pt x="251196" y="2599188"/>
                  </a:lnTo>
                  <a:lnTo>
                    <a:pt x="258382" y="2650497"/>
                  </a:lnTo>
                  <a:lnTo>
                    <a:pt x="264716" y="2701603"/>
                  </a:lnTo>
                  <a:lnTo>
                    <a:pt x="270109" y="2752470"/>
                  </a:lnTo>
                  <a:lnTo>
                    <a:pt x="274472" y="2803060"/>
                  </a:lnTo>
                  <a:lnTo>
                    <a:pt x="277716" y="2853339"/>
                  </a:lnTo>
                  <a:lnTo>
                    <a:pt x="279754" y="2903269"/>
                  </a:lnTo>
                  <a:lnTo>
                    <a:pt x="280496" y="2952814"/>
                  </a:lnTo>
                  <a:lnTo>
                    <a:pt x="279854" y="3001939"/>
                  </a:lnTo>
                  <a:lnTo>
                    <a:pt x="277739" y="3050606"/>
                  </a:lnTo>
                  <a:lnTo>
                    <a:pt x="274063" y="3098780"/>
                  </a:lnTo>
                  <a:lnTo>
                    <a:pt x="268737" y="3146424"/>
                  </a:lnTo>
                  <a:lnTo>
                    <a:pt x="261672" y="3193502"/>
                  </a:lnTo>
                  <a:lnTo>
                    <a:pt x="252780" y="3239978"/>
                  </a:lnTo>
                  <a:lnTo>
                    <a:pt x="241091" y="3289289"/>
                  </a:lnTo>
                  <a:lnTo>
                    <a:pt x="227348" y="3337072"/>
                  </a:lnTo>
                  <a:lnTo>
                    <a:pt x="211531" y="3383368"/>
                  </a:lnTo>
                  <a:lnTo>
                    <a:pt x="193619" y="3428214"/>
                  </a:lnTo>
                  <a:lnTo>
                    <a:pt x="173592" y="3471651"/>
                  </a:lnTo>
                  <a:lnTo>
                    <a:pt x="151429" y="3513717"/>
                  </a:lnTo>
                  <a:lnTo>
                    <a:pt x="127110" y="3554452"/>
                  </a:lnTo>
                  <a:lnTo>
                    <a:pt x="100613" y="3593895"/>
                  </a:lnTo>
                  <a:lnTo>
                    <a:pt x="71919" y="3632085"/>
                  </a:lnTo>
                  <a:lnTo>
                    <a:pt x="41006" y="3669062"/>
                  </a:lnTo>
                  <a:lnTo>
                    <a:pt x="7854" y="3704864"/>
                  </a:lnTo>
                  <a:lnTo>
                    <a:pt x="0" y="3712597"/>
                  </a:lnTo>
                  <a:lnTo>
                    <a:pt x="0" y="3675476"/>
                  </a:lnTo>
                  <a:lnTo>
                    <a:pt x="10445" y="3664502"/>
                  </a:lnTo>
                  <a:lnTo>
                    <a:pt x="37575" y="3633328"/>
                  </a:lnTo>
                  <a:lnTo>
                    <a:pt x="62840" y="3601509"/>
                  </a:lnTo>
                  <a:lnTo>
                    <a:pt x="86289" y="3569064"/>
                  </a:lnTo>
                  <a:lnTo>
                    <a:pt x="107973" y="3536012"/>
                  </a:lnTo>
                  <a:lnTo>
                    <a:pt x="127939" y="3502371"/>
                  </a:lnTo>
                  <a:lnTo>
                    <a:pt x="146239" y="3468160"/>
                  </a:lnTo>
                  <a:lnTo>
                    <a:pt x="162920" y="3433396"/>
                  </a:lnTo>
                  <a:lnTo>
                    <a:pt x="178033" y="3398098"/>
                  </a:lnTo>
                  <a:lnTo>
                    <a:pt x="191627" y="3362286"/>
                  </a:lnTo>
                  <a:lnTo>
                    <a:pt x="203751" y="3325976"/>
                  </a:lnTo>
                  <a:lnTo>
                    <a:pt x="214454" y="3289187"/>
                  </a:lnTo>
                  <a:lnTo>
                    <a:pt x="223787" y="3251938"/>
                  </a:lnTo>
                  <a:lnTo>
                    <a:pt x="231797" y="3214248"/>
                  </a:lnTo>
                  <a:lnTo>
                    <a:pt x="238536" y="3176134"/>
                  </a:lnTo>
                  <a:lnTo>
                    <a:pt x="244051" y="3137615"/>
                  </a:lnTo>
                  <a:lnTo>
                    <a:pt x="248393" y="3098709"/>
                  </a:lnTo>
                  <a:lnTo>
                    <a:pt x="251611" y="3059435"/>
                  </a:lnTo>
                  <a:lnTo>
                    <a:pt x="253754" y="3019812"/>
                  </a:lnTo>
                  <a:lnTo>
                    <a:pt x="254872" y="2979857"/>
                  </a:lnTo>
                  <a:lnTo>
                    <a:pt x="255014" y="2939588"/>
                  </a:lnTo>
                  <a:lnTo>
                    <a:pt x="254229" y="2899025"/>
                  </a:lnTo>
                  <a:lnTo>
                    <a:pt x="252567" y="2858186"/>
                  </a:lnTo>
                  <a:lnTo>
                    <a:pt x="250077" y="2817089"/>
                  </a:lnTo>
                  <a:lnTo>
                    <a:pt x="246809" y="2775753"/>
                  </a:lnTo>
                  <a:lnTo>
                    <a:pt x="242811" y="2734195"/>
                  </a:lnTo>
                  <a:lnTo>
                    <a:pt x="238134" y="2692435"/>
                  </a:lnTo>
                  <a:lnTo>
                    <a:pt x="232826" y="2650490"/>
                  </a:lnTo>
                  <a:lnTo>
                    <a:pt x="226937" y="2608380"/>
                  </a:lnTo>
                  <a:lnTo>
                    <a:pt x="220517" y="2566122"/>
                  </a:lnTo>
                  <a:lnTo>
                    <a:pt x="206280" y="2481237"/>
                  </a:lnTo>
                  <a:lnTo>
                    <a:pt x="190508" y="2395983"/>
                  </a:lnTo>
                  <a:lnTo>
                    <a:pt x="94211" y="1928277"/>
                  </a:lnTo>
                  <a:lnTo>
                    <a:pt x="74473" y="1824730"/>
                  </a:lnTo>
                  <a:lnTo>
                    <a:pt x="65478" y="1773722"/>
                  </a:lnTo>
                  <a:lnTo>
                    <a:pt x="57146" y="1723038"/>
                  </a:lnTo>
                  <a:lnTo>
                    <a:pt x="49585" y="1672802"/>
                  </a:lnTo>
                  <a:lnTo>
                    <a:pt x="42882" y="1623034"/>
                  </a:lnTo>
                  <a:lnTo>
                    <a:pt x="37127" y="1573753"/>
                  </a:lnTo>
                  <a:lnTo>
                    <a:pt x="32407" y="1524977"/>
                  </a:lnTo>
                  <a:lnTo>
                    <a:pt x="28812" y="1476726"/>
                  </a:lnTo>
                  <a:lnTo>
                    <a:pt x="26429" y="1429020"/>
                  </a:lnTo>
                  <a:lnTo>
                    <a:pt x="25347" y="1381876"/>
                  </a:lnTo>
                  <a:lnTo>
                    <a:pt x="25656" y="1335314"/>
                  </a:lnTo>
                  <a:lnTo>
                    <a:pt x="27442" y="1289353"/>
                  </a:lnTo>
                  <a:lnTo>
                    <a:pt x="30794" y="1244012"/>
                  </a:lnTo>
                  <a:lnTo>
                    <a:pt x="35802" y="1199311"/>
                  </a:lnTo>
                  <a:lnTo>
                    <a:pt x="42553" y="1155267"/>
                  </a:lnTo>
                  <a:lnTo>
                    <a:pt x="52991" y="1103772"/>
                  </a:lnTo>
                  <a:lnTo>
                    <a:pt x="65927" y="1054335"/>
                  </a:lnTo>
                  <a:lnTo>
                    <a:pt x="81390" y="1006895"/>
                  </a:lnTo>
                  <a:lnTo>
                    <a:pt x="99407" y="961391"/>
                  </a:lnTo>
                  <a:lnTo>
                    <a:pt x="120008" y="917763"/>
                  </a:lnTo>
                  <a:lnTo>
                    <a:pt x="143222" y="875951"/>
                  </a:lnTo>
                  <a:lnTo>
                    <a:pt x="169076" y="835893"/>
                  </a:lnTo>
                  <a:lnTo>
                    <a:pt x="197601" y="797530"/>
                  </a:lnTo>
                  <a:lnTo>
                    <a:pt x="228824" y="760799"/>
                  </a:lnTo>
                  <a:lnTo>
                    <a:pt x="259618" y="728734"/>
                  </a:lnTo>
                  <a:lnTo>
                    <a:pt x="292570" y="698097"/>
                  </a:lnTo>
                  <a:lnTo>
                    <a:pt x="327719" y="668863"/>
                  </a:lnTo>
                  <a:lnTo>
                    <a:pt x="365103" y="641011"/>
                  </a:lnTo>
                  <a:lnTo>
                    <a:pt x="404863" y="614455"/>
                  </a:lnTo>
                  <a:lnTo>
                    <a:pt x="446733" y="589355"/>
                  </a:lnTo>
                  <a:lnTo>
                    <a:pt x="491058" y="565505"/>
                  </a:lnTo>
                  <a:lnTo>
                    <a:pt x="537774" y="542943"/>
                  </a:lnTo>
                  <a:lnTo>
                    <a:pt x="586922" y="521645"/>
                  </a:lnTo>
                  <a:lnTo>
                    <a:pt x="638539" y="501587"/>
                  </a:lnTo>
                  <a:lnTo>
                    <a:pt x="692666" y="482747"/>
                  </a:lnTo>
                  <a:lnTo>
                    <a:pt x="741974" y="467427"/>
                  </a:lnTo>
                  <a:lnTo>
                    <a:pt x="791726" y="453711"/>
                  </a:lnTo>
                  <a:lnTo>
                    <a:pt x="841874" y="441485"/>
                  </a:lnTo>
                  <a:lnTo>
                    <a:pt x="892369" y="430635"/>
                  </a:lnTo>
                  <a:lnTo>
                    <a:pt x="943163" y="421047"/>
                  </a:lnTo>
                  <a:lnTo>
                    <a:pt x="994208" y="412610"/>
                  </a:lnTo>
                  <a:lnTo>
                    <a:pt x="1045456" y="405208"/>
                  </a:lnTo>
                  <a:lnTo>
                    <a:pt x="1096858" y="398728"/>
                  </a:lnTo>
                  <a:lnTo>
                    <a:pt x="1148367" y="393058"/>
                  </a:lnTo>
                  <a:lnTo>
                    <a:pt x="1199933" y="388082"/>
                  </a:lnTo>
                  <a:lnTo>
                    <a:pt x="1251510" y="383689"/>
                  </a:lnTo>
                  <a:lnTo>
                    <a:pt x="1303047" y="379763"/>
                  </a:lnTo>
                  <a:lnTo>
                    <a:pt x="1354498" y="376193"/>
                  </a:lnTo>
                  <a:lnTo>
                    <a:pt x="1405814" y="372864"/>
                  </a:lnTo>
                  <a:lnTo>
                    <a:pt x="1512882" y="366156"/>
                  </a:lnTo>
                  <a:lnTo>
                    <a:pt x="1568360" y="362524"/>
                  </a:lnTo>
                  <a:lnTo>
                    <a:pt x="1623318" y="358614"/>
                  </a:lnTo>
                  <a:lnTo>
                    <a:pt x="1677687" y="354276"/>
                  </a:lnTo>
                  <a:lnTo>
                    <a:pt x="1731402" y="349359"/>
                  </a:lnTo>
                  <a:lnTo>
                    <a:pt x="1784397" y="343712"/>
                  </a:lnTo>
                  <a:lnTo>
                    <a:pt x="1836605" y="337186"/>
                  </a:lnTo>
                  <a:lnTo>
                    <a:pt x="1887960" y="329628"/>
                  </a:lnTo>
                  <a:lnTo>
                    <a:pt x="1938396" y="320888"/>
                  </a:lnTo>
                  <a:lnTo>
                    <a:pt x="1987846" y="310816"/>
                  </a:lnTo>
                  <a:lnTo>
                    <a:pt x="2036244" y="299261"/>
                  </a:lnTo>
                  <a:lnTo>
                    <a:pt x="2083525" y="286071"/>
                  </a:lnTo>
                  <a:lnTo>
                    <a:pt x="2129621" y="271097"/>
                  </a:lnTo>
                  <a:lnTo>
                    <a:pt x="2174466" y="254188"/>
                  </a:lnTo>
                  <a:lnTo>
                    <a:pt x="2217995" y="235192"/>
                  </a:lnTo>
                  <a:lnTo>
                    <a:pt x="2260141" y="213960"/>
                  </a:lnTo>
                  <a:lnTo>
                    <a:pt x="2303583" y="188055"/>
                  </a:lnTo>
                  <a:lnTo>
                    <a:pt x="2343065" y="159418"/>
                  </a:lnTo>
                  <a:lnTo>
                    <a:pt x="2378659" y="127938"/>
                  </a:lnTo>
                  <a:lnTo>
                    <a:pt x="2410441" y="93504"/>
                  </a:lnTo>
                  <a:lnTo>
                    <a:pt x="2438484" y="56004"/>
                  </a:lnTo>
                  <a:lnTo>
                    <a:pt x="2462863" y="15329"/>
                  </a:lnTo>
                  <a:lnTo>
                    <a:pt x="2470112" y="0"/>
                  </a:lnTo>
                  <a:lnTo>
                    <a:pt x="24981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06346" y="1089022"/>
              <a:ext cx="5629290" cy="43338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0808" y="1540154"/>
              <a:ext cx="4133849" cy="40481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135027" y="1374038"/>
              <a:ext cx="4524359" cy="30098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632401" y="7659807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0808" y="6034277"/>
              <a:ext cx="9629790" cy="36480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61900" y="5586587"/>
              <a:ext cx="8220089" cy="35909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9928" y="300987"/>
            <a:ext cx="99682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0" dirty="0">
                <a:latin typeface="Arial"/>
                <a:cs typeface="Arial"/>
              </a:rPr>
              <a:t>Assistive </a:t>
            </a:r>
            <a:r>
              <a:rPr spc="215" dirty="0">
                <a:latin typeface="Arial"/>
                <a:cs typeface="Arial"/>
              </a:rPr>
              <a:t>devices </a:t>
            </a:r>
            <a:r>
              <a:rPr spc="595" dirty="0">
                <a:latin typeface="Arial"/>
                <a:cs typeface="Arial"/>
              </a:rPr>
              <a:t>for</a:t>
            </a:r>
            <a:r>
              <a:rPr spc="-515" dirty="0">
                <a:latin typeface="Arial"/>
                <a:cs typeface="Arial"/>
              </a:rPr>
              <a:t> </a:t>
            </a:r>
            <a:r>
              <a:rPr spc="370" dirty="0">
                <a:latin typeface="Arial"/>
                <a:cs typeface="Arial"/>
              </a:rPr>
              <a:t>dysgraphia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193540" cy="3712845"/>
            <a:chOff x="0" y="0"/>
            <a:chExt cx="4193540" cy="371284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498725" cy="3712845"/>
            </a:xfrm>
            <a:custGeom>
              <a:avLst/>
              <a:gdLst/>
              <a:ahLst/>
              <a:cxnLst/>
              <a:rect l="l" t="t" r="r" b="b"/>
              <a:pathLst>
                <a:path w="2498725" h="3712845">
                  <a:moveTo>
                    <a:pt x="2498187" y="0"/>
                  </a:moveTo>
                  <a:lnTo>
                    <a:pt x="2472089" y="49925"/>
                  </a:lnTo>
                  <a:lnTo>
                    <a:pt x="2448160" y="85893"/>
                  </a:lnTo>
                  <a:lnTo>
                    <a:pt x="2420738" y="120043"/>
                  </a:lnTo>
                  <a:lnTo>
                    <a:pt x="2389627" y="152268"/>
                  </a:lnTo>
                  <a:lnTo>
                    <a:pt x="2354634" y="182456"/>
                  </a:lnTo>
                  <a:lnTo>
                    <a:pt x="2315563" y="210500"/>
                  </a:lnTo>
                  <a:lnTo>
                    <a:pt x="2272218" y="236290"/>
                  </a:lnTo>
                  <a:lnTo>
                    <a:pt x="2231745" y="256781"/>
                  </a:lnTo>
                  <a:lnTo>
                    <a:pt x="2190086" y="275235"/>
                  </a:lnTo>
                  <a:lnTo>
                    <a:pt x="2147294" y="291779"/>
                  </a:lnTo>
                  <a:lnTo>
                    <a:pt x="2103421" y="306542"/>
                  </a:lnTo>
                  <a:lnTo>
                    <a:pt x="2058520" y="319654"/>
                  </a:lnTo>
                  <a:lnTo>
                    <a:pt x="2012642" y="331242"/>
                  </a:lnTo>
                  <a:lnTo>
                    <a:pt x="1965840" y="341436"/>
                  </a:lnTo>
                  <a:lnTo>
                    <a:pt x="1918167" y="350364"/>
                  </a:lnTo>
                  <a:lnTo>
                    <a:pt x="1869674" y="358155"/>
                  </a:lnTo>
                  <a:lnTo>
                    <a:pt x="1820414" y="364938"/>
                  </a:lnTo>
                  <a:lnTo>
                    <a:pt x="1770440" y="370841"/>
                  </a:lnTo>
                  <a:lnTo>
                    <a:pt x="1719804" y="375994"/>
                  </a:lnTo>
                  <a:lnTo>
                    <a:pt x="1668558" y="380525"/>
                  </a:lnTo>
                  <a:lnTo>
                    <a:pt x="1616754" y="384563"/>
                  </a:lnTo>
                  <a:lnTo>
                    <a:pt x="1564445" y="388236"/>
                  </a:lnTo>
                  <a:lnTo>
                    <a:pt x="1511684" y="391673"/>
                  </a:lnTo>
                  <a:lnTo>
                    <a:pt x="1407712" y="398184"/>
                  </a:lnTo>
                  <a:lnTo>
                    <a:pt x="1356722" y="401491"/>
                  </a:lnTo>
                  <a:lnTo>
                    <a:pt x="1305604" y="405036"/>
                  </a:lnTo>
                  <a:lnTo>
                    <a:pt x="1254407" y="408931"/>
                  </a:lnTo>
                  <a:lnTo>
                    <a:pt x="1203184" y="413287"/>
                  </a:lnTo>
                  <a:lnTo>
                    <a:pt x="1151983" y="418217"/>
                  </a:lnTo>
                  <a:lnTo>
                    <a:pt x="1100857" y="423833"/>
                  </a:lnTo>
                  <a:lnTo>
                    <a:pt x="1049856" y="430245"/>
                  </a:lnTo>
                  <a:lnTo>
                    <a:pt x="999031" y="437568"/>
                  </a:lnTo>
                  <a:lnTo>
                    <a:pt x="948431" y="445911"/>
                  </a:lnTo>
                  <a:lnTo>
                    <a:pt x="898109" y="455387"/>
                  </a:lnTo>
                  <a:lnTo>
                    <a:pt x="848114" y="466108"/>
                  </a:lnTo>
                  <a:lnTo>
                    <a:pt x="798498" y="478186"/>
                  </a:lnTo>
                  <a:lnTo>
                    <a:pt x="749310" y="491733"/>
                  </a:lnTo>
                  <a:lnTo>
                    <a:pt x="700603" y="506859"/>
                  </a:lnTo>
                  <a:lnTo>
                    <a:pt x="645878" y="525964"/>
                  </a:lnTo>
                  <a:lnTo>
                    <a:pt x="594073" y="546243"/>
                  </a:lnTo>
                  <a:lnTo>
                    <a:pt x="545119" y="567674"/>
                  </a:lnTo>
                  <a:lnTo>
                    <a:pt x="498949" y="590231"/>
                  </a:lnTo>
                  <a:lnTo>
                    <a:pt x="455497" y="613889"/>
                  </a:lnTo>
                  <a:lnTo>
                    <a:pt x="414595" y="638691"/>
                  </a:lnTo>
                  <a:lnTo>
                    <a:pt x="376473" y="664413"/>
                  </a:lnTo>
                  <a:lnTo>
                    <a:pt x="340768" y="691229"/>
                  </a:lnTo>
                  <a:lnTo>
                    <a:pt x="307511" y="719049"/>
                  </a:lnTo>
                  <a:lnTo>
                    <a:pt x="276634" y="747847"/>
                  </a:lnTo>
                  <a:lnTo>
                    <a:pt x="248070" y="777600"/>
                  </a:lnTo>
                  <a:lnTo>
                    <a:pt x="221752" y="808283"/>
                  </a:lnTo>
                  <a:lnTo>
                    <a:pt x="197613" y="839872"/>
                  </a:lnTo>
                  <a:lnTo>
                    <a:pt x="175586" y="872341"/>
                  </a:lnTo>
                  <a:lnTo>
                    <a:pt x="155602" y="905666"/>
                  </a:lnTo>
                  <a:lnTo>
                    <a:pt x="137595" y="939823"/>
                  </a:lnTo>
                  <a:lnTo>
                    <a:pt x="121498" y="974788"/>
                  </a:lnTo>
                  <a:lnTo>
                    <a:pt x="107243" y="1010534"/>
                  </a:lnTo>
                  <a:lnTo>
                    <a:pt x="94763" y="1047039"/>
                  </a:lnTo>
                  <a:lnTo>
                    <a:pt x="83990" y="1084278"/>
                  </a:lnTo>
                  <a:lnTo>
                    <a:pt x="74858" y="1122225"/>
                  </a:lnTo>
                  <a:lnTo>
                    <a:pt x="67299" y="1160857"/>
                  </a:lnTo>
                  <a:lnTo>
                    <a:pt x="61246" y="1200149"/>
                  </a:lnTo>
                  <a:lnTo>
                    <a:pt x="56631" y="1240076"/>
                  </a:lnTo>
                  <a:lnTo>
                    <a:pt x="53387" y="1280613"/>
                  </a:lnTo>
                  <a:lnTo>
                    <a:pt x="51447" y="1321737"/>
                  </a:lnTo>
                  <a:lnTo>
                    <a:pt x="50744" y="1363423"/>
                  </a:lnTo>
                  <a:lnTo>
                    <a:pt x="51210" y="1405646"/>
                  </a:lnTo>
                  <a:lnTo>
                    <a:pt x="52778" y="1448382"/>
                  </a:lnTo>
                  <a:lnTo>
                    <a:pt x="55380" y="1491605"/>
                  </a:lnTo>
                  <a:lnTo>
                    <a:pt x="58950" y="1535292"/>
                  </a:lnTo>
                  <a:lnTo>
                    <a:pt x="63421" y="1579418"/>
                  </a:lnTo>
                  <a:lnTo>
                    <a:pt x="68724" y="1623959"/>
                  </a:lnTo>
                  <a:lnTo>
                    <a:pt x="74792" y="1668889"/>
                  </a:lnTo>
                  <a:lnTo>
                    <a:pt x="81559" y="1714185"/>
                  </a:lnTo>
                  <a:lnTo>
                    <a:pt x="88957" y="1759821"/>
                  </a:lnTo>
                  <a:lnTo>
                    <a:pt x="105376" y="1852018"/>
                  </a:lnTo>
                  <a:lnTo>
                    <a:pt x="123536" y="1945404"/>
                  </a:lnTo>
                  <a:lnTo>
                    <a:pt x="215698" y="2392642"/>
                  </a:lnTo>
                  <a:lnTo>
                    <a:pt x="234620" y="2496104"/>
                  </a:lnTo>
                  <a:lnTo>
                    <a:pt x="243246" y="2547711"/>
                  </a:lnTo>
                  <a:lnTo>
                    <a:pt x="251196" y="2599188"/>
                  </a:lnTo>
                  <a:lnTo>
                    <a:pt x="258382" y="2650497"/>
                  </a:lnTo>
                  <a:lnTo>
                    <a:pt x="264716" y="2701603"/>
                  </a:lnTo>
                  <a:lnTo>
                    <a:pt x="270109" y="2752470"/>
                  </a:lnTo>
                  <a:lnTo>
                    <a:pt x="274472" y="2803060"/>
                  </a:lnTo>
                  <a:lnTo>
                    <a:pt x="277716" y="2853339"/>
                  </a:lnTo>
                  <a:lnTo>
                    <a:pt x="279754" y="2903269"/>
                  </a:lnTo>
                  <a:lnTo>
                    <a:pt x="280496" y="2952814"/>
                  </a:lnTo>
                  <a:lnTo>
                    <a:pt x="279854" y="3001939"/>
                  </a:lnTo>
                  <a:lnTo>
                    <a:pt x="277739" y="3050606"/>
                  </a:lnTo>
                  <a:lnTo>
                    <a:pt x="274063" y="3098780"/>
                  </a:lnTo>
                  <a:lnTo>
                    <a:pt x="268737" y="3146424"/>
                  </a:lnTo>
                  <a:lnTo>
                    <a:pt x="261672" y="3193502"/>
                  </a:lnTo>
                  <a:lnTo>
                    <a:pt x="252780" y="3239978"/>
                  </a:lnTo>
                  <a:lnTo>
                    <a:pt x="241091" y="3289289"/>
                  </a:lnTo>
                  <a:lnTo>
                    <a:pt x="227348" y="3337072"/>
                  </a:lnTo>
                  <a:lnTo>
                    <a:pt x="211531" y="3383368"/>
                  </a:lnTo>
                  <a:lnTo>
                    <a:pt x="193619" y="3428214"/>
                  </a:lnTo>
                  <a:lnTo>
                    <a:pt x="173592" y="3471651"/>
                  </a:lnTo>
                  <a:lnTo>
                    <a:pt x="151429" y="3513717"/>
                  </a:lnTo>
                  <a:lnTo>
                    <a:pt x="127110" y="3554452"/>
                  </a:lnTo>
                  <a:lnTo>
                    <a:pt x="100613" y="3593895"/>
                  </a:lnTo>
                  <a:lnTo>
                    <a:pt x="71919" y="3632085"/>
                  </a:lnTo>
                  <a:lnTo>
                    <a:pt x="41006" y="3669062"/>
                  </a:lnTo>
                  <a:lnTo>
                    <a:pt x="7854" y="3704864"/>
                  </a:lnTo>
                  <a:lnTo>
                    <a:pt x="0" y="3712597"/>
                  </a:lnTo>
                  <a:lnTo>
                    <a:pt x="0" y="3675476"/>
                  </a:lnTo>
                  <a:lnTo>
                    <a:pt x="10445" y="3664502"/>
                  </a:lnTo>
                  <a:lnTo>
                    <a:pt x="37575" y="3633328"/>
                  </a:lnTo>
                  <a:lnTo>
                    <a:pt x="62840" y="3601509"/>
                  </a:lnTo>
                  <a:lnTo>
                    <a:pt x="86289" y="3569064"/>
                  </a:lnTo>
                  <a:lnTo>
                    <a:pt x="107973" y="3536012"/>
                  </a:lnTo>
                  <a:lnTo>
                    <a:pt x="127939" y="3502371"/>
                  </a:lnTo>
                  <a:lnTo>
                    <a:pt x="146239" y="3468160"/>
                  </a:lnTo>
                  <a:lnTo>
                    <a:pt x="162920" y="3433396"/>
                  </a:lnTo>
                  <a:lnTo>
                    <a:pt x="178033" y="3398098"/>
                  </a:lnTo>
                  <a:lnTo>
                    <a:pt x="191627" y="3362286"/>
                  </a:lnTo>
                  <a:lnTo>
                    <a:pt x="203751" y="3325976"/>
                  </a:lnTo>
                  <a:lnTo>
                    <a:pt x="214454" y="3289187"/>
                  </a:lnTo>
                  <a:lnTo>
                    <a:pt x="223787" y="3251938"/>
                  </a:lnTo>
                  <a:lnTo>
                    <a:pt x="231797" y="3214248"/>
                  </a:lnTo>
                  <a:lnTo>
                    <a:pt x="238536" y="3176134"/>
                  </a:lnTo>
                  <a:lnTo>
                    <a:pt x="244051" y="3137615"/>
                  </a:lnTo>
                  <a:lnTo>
                    <a:pt x="248393" y="3098709"/>
                  </a:lnTo>
                  <a:lnTo>
                    <a:pt x="251611" y="3059435"/>
                  </a:lnTo>
                  <a:lnTo>
                    <a:pt x="253754" y="3019812"/>
                  </a:lnTo>
                  <a:lnTo>
                    <a:pt x="254872" y="2979857"/>
                  </a:lnTo>
                  <a:lnTo>
                    <a:pt x="255014" y="2939588"/>
                  </a:lnTo>
                  <a:lnTo>
                    <a:pt x="254229" y="2899025"/>
                  </a:lnTo>
                  <a:lnTo>
                    <a:pt x="252567" y="2858186"/>
                  </a:lnTo>
                  <a:lnTo>
                    <a:pt x="250077" y="2817089"/>
                  </a:lnTo>
                  <a:lnTo>
                    <a:pt x="246809" y="2775753"/>
                  </a:lnTo>
                  <a:lnTo>
                    <a:pt x="242811" y="2734195"/>
                  </a:lnTo>
                  <a:lnTo>
                    <a:pt x="238134" y="2692435"/>
                  </a:lnTo>
                  <a:lnTo>
                    <a:pt x="232826" y="2650490"/>
                  </a:lnTo>
                  <a:lnTo>
                    <a:pt x="226937" y="2608380"/>
                  </a:lnTo>
                  <a:lnTo>
                    <a:pt x="220517" y="2566122"/>
                  </a:lnTo>
                  <a:lnTo>
                    <a:pt x="206280" y="2481237"/>
                  </a:lnTo>
                  <a:lnTo>
                    <a:pt x="190508" y="2395983"/>
                  </a:lnTo>
                  <a:lnTo>
                    <a:pt x="94211" y="1928277"/>
                  </a:lnTo>
                  <a:lnTo>
                    <a:pt x="74473" y="1824730"/>
                  </a:lnTo>
                  <a:lnTo>
                    <a:pt x="65478" y="1773722"/>
                  </a:lnTo>
                  <a:lnTo>
                    <a:pt x="57146" y="1723038"/>
                  </a:lnTo>
                  <a:lnTo>
                    <a:pt x="49585" y="1672802"/>
                  </a:lnTo>
                  <a:lnTo>
                    <a:pt x="42882" y="1623034"/>
                  </a:lnTo>
                  <a:lnTo>
                    <a:pt x="37127" y="1573753"/>
                  </a:lnTo>
                  <a:lnTo>
                    <a:pt x="32407" y="1524977"/>
                  </a:lnTo>
                  <a:lnTo>
                    <a:pt x="28812" y="1476726"/>
                  </a:lnTo>
                  <a:lnTo>
                    <a:pt x="26429" y="1429020"/>
                  </a:lnTo>
                  <a:lnTo>
                    <a:pt x="25347" y="1381876"/>
                  </a:lnTo>
                  <a:lnTo>
                    <a:pt x="25656" y="1335314"/>
                  </a:lnTo>
                  <a:lnTo>
                    <a:pt x="27442" y="1289353"/>
                  </a:lnTo>
                  <a:lnTo>
                    <a:pt x="30794" y="1244012"/>
                  </a:lnTo>
                  <a:lnTo>
                    <a:pt x="35802" y="1199311"/>
                  </a:lnTo>
                  <a:lnTo>
                    <a:pt x="42553" y="1155267"/>
                  </a:lnTo>
                  <a:lnTo>
                    <a:pt x="52991" y="1103772"/>
                  </a:lnTo>
                  <a:lnTo>
                    <a:pt x="65927" y="1054335"/>
                  </a:lnTo>
                  <a:lnTo>
                    <a:pt x="81390" y="1006895"/>
                  </a:lnTo>
                  <a:lnTo>
                    <a:pt x="99407" y="961391"/>
                  </a:lnTo>
                  <a:lnTo>
                    <a:pt x="120008" y="917763"/>
                  </a:lnTo>
                  <a:lnTo>
                    <a:pt x="143222" y="875951"/>
                  </a:lnTo>
                  <a:lnTo>
                    <a:pt x="169076" y="835893"/>
                  </a:lnTo>
                  <a:lnTo>
                    <a:pt x="197601" y="797530"/>
                  </a:lnTo>
                  <a:lnTo>
                    <a:pt x="228824" y="760799"/>
                  </a:lnTo>
                  <a:lnTo>
                    <a:pt x="259618" y="728734"/>
                  </a:lnTo>
                  <a:lnTo>
                    <a:pt x="292570" y="698097"/>
                  </a:lnTo>
                  <a:lnTo>
                    <a:pt x="327719" y="668863"/>
                  </a:lnTo>
                  <a:lnTo>
                    <a:pt x="365103" y="641011"/>
                  </a:lnTo>
                  <a:lnTo>
                    <a:pt x="404863" y="614455"/>
                  </a:lnTo>
                  <a:lnTo>
                    <a:pt x="446733" y="589355"/>
                  </a:lnTo>
                  <a:lnTo>
                    <a:pt x="491058" y="565505"/>
                  </a:lnTo>
                  <a:lnTo>
                    <a:pt x="537774" y="542943"/>
                  </a:lnTo>
                  <a:lnTo>
                    <a:pt x="586922" y="521645"/>
                  </a:lnTo>
                  <a:lnTo>
                    <a:pt x="638539" y="501587"/>
                  </a:lnTo>
                  <a:lnTo>
                    <a:pt x="692666" y="482747"/>
                  </a:lnTo>
                  <a:lnTo>
                    <a:pt x="741974" y="467427"/>
                  </a:lnTo>
                  <a:lnTo>
                    <a:pt x="791726" y="453711"/>
                  </a:lnTo>
                  <a:lnTo>
                    <a:pt x="841874" y="441485"/>
                  </a:lnTo>
                  <a:lnTo>
                    <a:pt x="892369" y="430635"/>
                  </a:lnTo>
                  <a:lnTo>
                    <a:pt x="943163" y="421047"/>
                  </a:lnTo>
                  <a:lnTo>
                    <a:pt x="994208" y="412610"/>
                  </a:lnTo>
                  <a:lnTo>
                    <a:pt x="1045456" y="405208"/>
                  </a:lnTo>
                  <a:lnTo>
                    <a:pt x="1096858" y="398728"/>
                  </a:lnTo>
                  <a:lnTo>
                    <a:pt x="1148367" y="393058"/>
                  </a:lnTo>
                  <a:lnTo>
                    <a:pt x="1199933" y="388082"/>
                  </a:lnTo>
                  <a:lnTo>
                    <a:pt x="1251510" y="383689"/>
                  </a:lnTo>
                  <a:lnTo>
                    <a:pt x="1303047" y="379763"/>
                  </a:lnTo>
                  <a:lnTo>
                    <a:pt x="1354498" y="376193"/>
                  </a:lnTo>
                  <a:lnTo>
                    <a:pt x="1405814" y="372864"/>
                  </a:lnTo>
                  <a:lnTo>
                    <a:pt x="1512882" y="366156"/>
                  </a:lnTo>
                  <a:lnTo>
                    <a:pt x="1568360" y="362524"/>
                  </a:lnTo>
                  <a:lnTo>
                    <a:pt x="1623318" y="358614"/>
                  </a:lnTo>
                  <a:lnTo>
                    <a:pt x="1677687" y="354276"/>
                  </a:lnTo>
                  <a:lnTo>
                    <a:pt x="1731402" y="349359"/>
                  </a:lnTo>
                  <a:lnTo>
                    <a:pt x="1784397" y="343712"/>
                  </a:lnTo>
                  <a:lnTo>
                    <a:pt x="1836605" y="337186"/>
                  </a:lnTo>
                  <a:lnTo>
                    <a:pt x="1887960" y="329628"/>
                  </a:lnTo>
                  <a:lnTo>
                    <a:pt x="1938396" y="320888"/>
                  </a:lnTo>
                  <a:lnTo>
                    <a:pt x="1987846" y="310816"/>
                  </a:lnTo>
                  <a:lnTo>
                    <a:pt x="2036244" y="299261"/>
                  </a:lnTo>
                  <a:lnTo>
                    <a:pt x="2083525" y="286071"/>
                  </a:lnTo>
                  <a:lnTo>
                    <a:pt x="2129621" y="271097"/>
                  </a:lnTo>
                  <a:lnTo>
                    <a:pt x="2174466" y="254188"/>
                  </a:lnTo>
                  <a:lnTo>
                    <a:pt x="2217995" y="235192"/>
                  </a:lnTo>
                  <a:lnTo>
                    <a:pt x="2260141" y="213960"/>
                  </a:lnTo>
                  <a:lnTo>
                    <a:pt x="2303583" y="188055"/>
                  </a:lnTo>
                  <a:lnTo>
                    <a:pt x="2343065" y="159418"/>
                  </a:lnTo>
                  <a:lnTo>
                    <a:pt x="2378659" y="127938"/>
                  </a:lnTo>
                  <a:lnTo>
                    <a:pt x="2410441" y="93504"/>
                  </a:lnTo>
                  <a:lnTo>
                    <a:pt x="2438484" y="56004"/>
                  </a:lnTo>
                  <a:lnTo>
                    <a:pt x="2462863" y="15329"/>
                  </a:lnTo>
                  <a:lnTo>
                    <a:pt x="2470112" y="0"/>
                  </a:lnTo>
                  <a:lnTo>
                    <a:pt x="24981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7166" y="1402555"/>
              <a:ext cx="3486149" cy="1981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128158" y="6791924"/>
            <a:ext cx="4158790" cy="3217022"/>
            <a:chOff x="11297503" y="5351221"/>
            <a:chExt cx="6989445" cy="4657725"/>
          </a:xfrm>
        </p:grpSpPr>
        <p:sp>
          <p:nvSpPr>
            <p:cNvPr id="7" name="object 7"/>
            <p:cNvSpPr/>
            <p:nvPr/>
          </p:nvSpPr>
          <p:spPr>
            <a:xfrm>
              <a:off x="12632401" y="7659808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297503" y="5351221"/>
              <a:ext cx="6229349" cy="46577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707166" y="4475551"/>
            <a:ext cx="5972159" cy="5811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0906262" y="1089022"/>
            <a:ext cx="7168515" cy="4013835"/>
            <a:chOff x="10906262" y="1089022"/>
            <a:chExt cx="7168515" cy="4013835"/>
          </a:xfrm>
        </p:grpSpPr>
        <p:sp>
          <p:nvSpPr>
            <p:cNvPr id="11" name="object 11"/>
            <p:cNvSpPr/>
            <p:nvPr/>
          </p:nvSpPr>
          <p:spPr>
            <a:xfrm>
              <a:off x="10906262" y="1089022"/>
              <a:ext cx="3409949" cy="32170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311975" y="1339882"/>
              <a:ext cx="3762389" cy="376237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556950" y="1593589"/>
            <a:ext cx="6280213" cy="24990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42642" y="4628288"/>
            <a:ext cx="3314699" cy="27622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32868" y="7482626"/>
            <a:ext cx="4019549" cy="27336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F3076-A8C5-E11C-8622-FBBDB4818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03" y="800100"/>
            <a:ext cx="16801158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92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61215-CC77-3B2C-78ED-F364CCE19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99212"/>
            <a:ext cx="17145000" cy="964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22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B967F-2E65-FEFA-354C-4460FAE8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C3BF2-4B56-A9E0-40D9-95C2B2D20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76500"/>
            <a:ext cx="18516600" cy="6832640"/>
          </a:xfrm>
        </p:spPr>
        <p:txBody>
          <a:bodyPr/>
          <a:lstStyle/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facilitates Universal Design of Learning (UDL) </a:t>
            </a:r>
          </a:p>
          <a:p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BUT</a:t>
            </a:r>
          </a:p>
          <a:p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Only using Technology is NOT Universal Design of Learning </a:t>
            </a: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(UDL) </a:t>
            </a:r>
          </a:p>
          <a:p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6BE61-49B1-5A43-3185-65220EBE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618881"/>
            <a:ext cx="3752099" cy="23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75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C3F1F-0D7B-3C43-1F93-A93A300A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8" y="419100"/>
            <a:ext cx="15866532" cy="89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77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>
                <a:latin typeface="Arial"/>
                <a:cs typeface="Arial"/>
              </a:rPr>
              <a:t>21st </a:t>
            </a:r>
            <a:r>
              <a:rPr spc="395" dirty="0">
                <a:latin typeface="Arial"/>
                <a:cs typeface="Arial"/>
              </a:rPr>
              <a:t>centuries</a:t>
            </a:r>
            <a:r>
              <a:rPr spc="-130" dirty="0">
                <a:latin typeface="Arial"/>
                <a:cs typeface="Arial"/>
              </a:rPr>
              <a:t> </a:t>
            </a:r>
            <a:r>
              <a:rPr spc="215" dirty="0">
                <a:latin typeface="Arial"/>
                <a:cs typeface="Arial"/>
              </a:rPr>
              <a:t>classes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7365" cy="9610090"/>
            <a:chOff x="0" y="0"/>
            <a:chExt cx="18287365" cy="9610090"/>
          </a:xfrm>
        </p:grpSpPr>
        <p:sp>
          <p:nvSpPr>
            <p:cNvPr id="4" name="object 4"/>
            <p:cNvSpPr/>
            <p:nvPr/>
          </p:nvSpPr>
          <p:spPr>
            <a:xfrm>
              <a:off x="0" y="11"/>
              <a:ext cx="18287365" cy="9407525"/>
            </a:xfrm>
            <a:custGeom>
              <a:avLst/>
              <a:gdLst/>
              <a:ahLst/>
              <a:cxnLst/>
              <a:rect l="l" t="t" r="r" b="b"/>
              <a:pathLst>
                <a:path w="18287365" h="9407525">
                  <a:moveTo>
                    <a:pt x="2498179" y="0"/>
                  </a:moveTo>
                  <a:lnTo>
                    <a:pt x="2470112" y="0"/>
                  </a:lnTo>
                  <a:lnTo>
                    <a:pt x="2462860" y="15328"/>
                  </a:lnTo>
                  <a:lnTo>
                    <a:pt x="2438476" y="55994"/>
                  </a:lnTo>
                  <a:lnTo>
                    <a:pt x="2410434" y="93497"/>
                  </a:lnTo>
                  <a:lnTo>
                    <a:pt x="2378659" y="127927"/>
                  </a:lnTo>
                  <a:lnTo>
                    <a:pt x="2343061" y="159410"/>
                  </a:lnTo>
                  <a:lnTo>
                    <a:pt x="2303576" y="188048"/>
                  </a:lnTo>
                  <a:lnTo>
                    <a:pt x="2260130" y="213956"/>
                  </a:lnTo>
                  <a:lnTo>
                    <a:pt x="2217991" y="235191"/>
                  </a:lnTo>
                  <a:lnTo>
                    <a:pt x="2174456" y="254177"/>
                  </a:lnTo>
                  <a:lnTo>
                    <a:pt x="2129612" y="271094"/>
                  </a:lnTo>
                  <a:lnTo>
                    <a:pt x="2083523" y="286067"/>
                  </a:lnTo>
                  <a:lnTo>
                    <a:pt x="2036241" y="299250"/>
                  </a:lnTo>
                  <a:lnTo>
                    <a:pt x="1987842" y="310807"/>
                  </a:lnTo>
                  <a:lnTo>
                    <a:pt x="1938388" y="320878"/>
                  </a:lnTo>
                  <a:lnTo>
                    <a:pt x="1887956" y="329628"/>
                  </a:lnTo>
                  <a:lnTo>
                    <a:pt x="1836597" y="337185"/>
                  </a:lnTo>
                  <a:lnTo>
                    <a:pt x="1784388" y="343712"/>
                  </a:lnTo>
                  <a:lnTo>
                    <a:pt x="1731391" y="349351"/>
                  </a:lnTo>
                  <a:lnTo>
                    <a:pt x="1677682" y="354266"/>
                  </a:lnTo>
                  <a:lnTo>
                    <a:pt x="1623314" y="358609"/>
                  </a:lnTo>
                  <a:lnTo>
                    <a:pt x="1568348" y="362521"/>
                  </a:lnTo>
                  <a:lnTo>
                    <a:pt x="1512874" y="366153"/>
                  </a:lnTo>
                  <a:lnTo>
                    <a:pt x="1405813" y="372859"/>
                  </a:lnTo>
                  <a:lnTo>
                    <a:pt x="1354493" y="376186"/>
                  </a:lnTo>
                  <a:lnTo>
                    <a:pt x="1303045" y="379755"/>
                  </a:lnTo>
                  <a:lnTo>
                    <a:pt x="1251508" y="383679"/>
                  </a:lnTo>
                  <a:lnTo>
                    <a:pt x="1199921" y="388073"/>
                  </a:lnTo>
                  <a:lnTo>
                    <a:pt x="1148359" y="393052"/>
                  </a:lnTo>
                  <a:lnTo>
                    <a:pt x="1096848" y="398729"/>
                  </a:lnTo>
                  <a:lnTo>
                    <a:pt x="1045451" y="405206"/>
                  </a:lnTo>
                  <a:lnTo>
                    <a:pt x="994206" y="412610"/>
                  </a:lnTo>
                  <a:lnTo>
                    <a:pt x="943152" y="421043"/>
                  </a:lnTo>
                  <a:lnTo>
                    <a:pt x="892365" y="430631"/>
                  </a:lnTo>
                  <a:lnTo>
                    <a:pt x="841870" y="441477"/>
                  </a:lnTo>
                  <a:lnTo>
                    <a:pt x="791718" y="453707"/>
                  </a:lnTo>
                  <a:lnTo>
                    <a:pt x="741972" y="467423"/>
                  </a:lnTo>
                  <a:lnTo>
                    <a:pt x="692658" y="482739"/>
                  </a:lnTo>
                  <a:lnTo>
                    <a:pt x="638530" y="501586"/>
                  </a:lnTo>
                  <a:lnTo>
                    <a:pt x="586917" y="521639"/>
                  </a:lnTo>
                  <a:lnTo>
                    <a:pt x="537768" y="542937"/>
                  </a:lnTo>
                  <a:lnTo>
                    <a:pt x="491058" y="565505"/>
                  </a:lnTo>
                  <a:lnTo>
                    <a:pt x="446722" y="589356"/>
                  </a:lnTo>
                  <a:lnTo>
                    <a:pt x="404850" y="614451"/>
                  </a:lnTo>
                  <a:lnTo>
                    <a:pt x="365099" y="641007"/>
                  </a:lnTo>
                  <a:lnTo>
                    <a:pt x="327710" y="668858"/>
                  </a:lnTo>
                  <a:lnTo>
                    <a:pt x="292569" y="698093"/>
                  </a:lnTo>
                  <a:lnTo>
                    <a:pt x="259613" y="728726"/>
                  </a:lnTo>
                  <a:lnTo>
                    <a:pt x="228815" y="760793"/>
                  </a:lnTo>
                  <a:lnTo>
                    <a:pt x="197599" y="797521"/>
                  </a:lnTo>
                  <a:lnTo>
                    <a:pt x="169075" y="835888"/>
                  </a:lnTo>
                  <a:lnTo>
                    <a:pt x="143217" y="875944"/>
                  </a:lnTo>
                  <a:lnTo>
                    <a:pt x="120002" y="917752"/>
                  </a:lnTo>
                  <a:lnTo>
                    <a:pt x="99402" y="961390"/>
                  </a:lnTo>
                  <a:lnTo>
                    <a:pt x="81381" y="1006894"/>
                  </a:lnTo>
                  <a:lnTo>
                    <a:pt x="65925" y="1054328"/>
                  </a:lnTo>
                  <a:lnTo>
                    <a:pt x="52984" y="1103769"/>
                  </a:lnTo>
                  <a:lnTo>
                    <a:pt x="42545" y="1155268"/>
                  </a:lnTo>
                  <a:lnTo>
                    <a:pt x="35801" y="1199299"/>
                  </a:lnTo>
                  <a:lnTo>
                    <a:pt x="30784" y="1244003"/>
                  </a:lnTo>
                  <a:lnTo>
                    <a:pt x="27432" y="1289342"/>
                  </a:lnTo>
                  <a:lnTo>
                    <a:pt x="25654" y="1335303"/>
                  </a:lnTo>
                  <a:lnTo>
                    <a:pt x="25336" y="1381874"/>
                  </a:lnTo>
                  <a:lnTo>
                    <a:pt x="26428" y="1429016"/>
                  </a:lnTo>
                  <a:lnTo>
                    <a:pt x="28803" y="1476717"/>
                  </a:lnTo>
                  <a:lnTo>
                    <a:pt x="32397" y="1524977"/>
                  </a:lnTo>
                  <a:lnTo>
                    <a:pt x="37122" y="1573745"/>
                  </a:lnTo>
                  <a:lnTo>
                    <a:pt x="42875" y="1623034"/>
                  </a:lnTo>
                  <a:lnTo>
                    <a:pt x="49580" y="1672793"/>
                  </a:lnTo>
                  <a:lnTo>
                    <a:pt x="57137" y="1723034"/>
                  </a:lnTo>
                  <a:lnTo>
                    <a:pt x="65468" y="1773720"/>
                  </a:lnTo>
                  <a:lnTo>
                    <a:pt x="74472" y="1824723"/>
                  </a:lnTo>
                  <a:lnTo>
                    <a:pt x="94208" y="1928266"/>
                  </a:lnTo>
                  <a:lnTo>
                    <a:pt x="190500" y="2395982"/>
                  </a:lnTo>
                  <a:lnTo>
                    <a:pt x="206273" y="2481237"/>
                  </a:lnTo>
                  <a:lnTo>
                    <a:pt x="220510" y="2566111"/>
                  </a:lnTo>
                  <a:lnTo>
                    <a:pt x="226936" y="2608376"/>
                  </a:lnTo>
                  <a:lnTo>
                    <a:pt x="232816" y="2650490"/>
                  </a:lnTo>
                  <a:lnTo>
                    <a:pt x="238125" y="2692425"/>
                  </a:lnTo>
                  <a:lnTo>
                    <a:pt x="242811" y="2734195"/>
                  </a:lnTo>
                  <a:lnTo>
                    <a:pt x="246799" y="2775750"/>
                  </a:lnTo>
                  <a:lnTo>
                    <a:pt x="250075" y="2817088"/>
                  </a:lnTo>
                  <a:lnTo>
                    <a:pt x="252564" y="2858185"/>
                  </a:lnTo>
                  <a:lnTo>
                    <a:pt x="254228" y="2899016"/>
                  </a:lnTo>
                  <a:lnTo>
                    <a:pt x="255003" y="2939580"/>
                  </a:lnTo>
                  <a:lnTo>
                    <a:pt x="254863" y="2979851"/>
                  </a:lnTo>
                  <a:lnTo>
                    <a:pt x="253746" y="3019806"/>
                  </a:lnTo>
                  <a:lnTo>
                    <a:pt x="251599" y="3059430"/>
                  </a:lnTo>
                  <a:lnTo>
                    <a:pt x="248386" y="3098698"/>
                  </a:lnTo>
                  <a:lnTo>
                    <a:pt x="244043" y="3137611"/>
                  </a:lnTo>
                  <a:lnTo>
                    <a:pt x="238531" y="3176130"/>
                  </a:lnTo>
                  <a:lnTo>
                    <a:pt x="231787" y="3214243"/>
                  </a:lnTo>
                  <a:lnTo>
                    <a:pt x="223786" y="3251936"/>
                  </a:lnTo>
                  <a:lnTo>
                    <a:pt x="214452" y="3289185"/>
                  </a:lnTo>
                  <a:lnTo>
                    <a:pt x="203746" y="3325965"/>
                  </a:lnTo>
                  <a:lnTo>
                    <a:pt x="191617" y="3362274"/>
                  </a:lnTo>
                  <a:lnTo>
                    <a:pt x="178028" y="3398088"/>
                  </a:lnTo>
                  <a:lnTo>
                    <a:pt x="162915" y="3433394"/>
                  </a:lnTo>
                  <a:lnTo>
                    <a:pt x="146227" y="3468154"/>
                  </a:lnTo>
                  <a:lnTo>
                    <a:pt x="127939" y="3502368"/>
                  </a:lnTo>
                  <a:lnTo>
                    <a:pt x="107962" y="3536010"/>
                  </a:lnTo>
                  <a:lnTo>
                    <a:pt x="86283" y="3569055"/>
                  </a:lnTo>
                  <a:lnTo>
                    <a:pt x="62839" y="3601504"/>
                  </a:lnTo>
                  <a:lnTo>
                    <a:pt x="37566" y="3633317"/>
                  </a:lnTo>
                  <a:lnTo>
                    <a:pt x="10439" y="3664496"/>
                  </a:lnTo>
                  <a:lnTo>
                    <a:pt x="0" y="3675469"/>
                  </a:lnTo>
                  <a:lnTo>
                    <a:pt x="0" y="3712591"/>
                  </a:lnTo>
                  <a:lnTo>
                    <a:pt x="40995" y="3669055"/>
                  </a:lnTo>
                  <a:lnTo>
                    <a:pt x="71907" y="3632085"/>
                  </a:lnTo>
                  <a:lnTo>
                    <a:pt x="100609" y="3593884"/>
                  </a:lnTo>
                  <a:lnTo>
                    <a:pt x="127101" y="3554450"/>
                  </a:lnTo>
                  <a:lnTo>
                    <a:pt x="151422" y="3513709"/>
                  </a:lnTo>
                  <a:lnTo>
                    <a:pt x="173583" y="3471646"/>
                  </a:lnTo>
                  <a:lnTo>
                    <a:pt x="193611" y="3428212"/>
                  </a:lnTo>
                  <a:lnTo>
                    <a:pt x="211531" y="3383356"/>
                  </a:lnTo>
                  <a:lnTo>
                    <a:pt x="227342" y="3337064"/>
                  </a:lnTo>
                  <a:lnTo>
                    <a:pt x="241084" y="3289287"/>
                  </a:lnTo>
                  <a:lnTo>
                    <a:pt x="252768" y="3239973"/>
                  </a:lnTo>
                  <a:lnTo>
                    <a:pt x="261670" y="3193491"/>
                  </a:lnTo>
                  <a:lnTo>
                    <a:pt x="268732" y="3146425"/>
                  </a:lnTo>
                  <a:lnTo>
                    <a:pt x="274053" y="3098774"/>
                  </a:lnTo>
                  <a:lnTo>
                    <a:pt x="277736" y="3050603"/>
                  </a:lnTo>
                  <a:lnTo>
                    <a:pt x="279844" y="3001937"/>
                  </a:lnTo>
                  <a:lnTo>
                    <a:pt x="280492" y="2952813"/>
                  </a:lnTo>
                  <a:lnTo>
                    <a:pt x="279742" y="2903258"/>
                  </a:lnTo>
                  <a:lnTo>
                    <a:pt x="277710" y="2853334"/>
                  </a:lnTo>
                  <a:lnTo>
                    <a:pt x="274459" y="2803055"/>
                  </a:lnTo>
                  <a:lnTo>
                    <a:pt x="270103" y="2752458"/>
                  </a:lnTo>
                  <a:lnTo>
                    <a:pt x="264706" y="2701594"/>
                  </a:lnTo>
                  <a:lnTo>
                    <a:pt x="258381" y="2650490"/>
                  </a:lnTo>
                  <a:lnTo>
                    <a:pt x="251193" y="2599182"/>
                  </a:lnTo>
                  <a:lnTo>
                    <a:pt x="243243" y="2547709"/>
                  </a:lnTo>
                  <a:lnTo>
                    <a:pt x="234619" y="2496096"/>
                  </a:lnTo>
                  <a:lnTo>
                    <a:pt x="215696" y="2392642"/>
                  </a:lnTo>
                  <a:lnTo>
                    <a:pt x="123532" y="1945398"/>
                  </a:lnTo>
                  <a:lnTo>
                    <a:pt x="105371" y="1852015"/>
                  </a:lnTo>
                  <a:lnTo>
                    <a:pt x="88950" y="1759813"/>
                  </a:lnTo>
                  <a:lnTo>
                    <a:pt x="81546" y="1714182"/>
                  </a:lnTo>
                  <a:lnTo>
                    <a:pt x="74790" y="1668881"/>
                  </a:lnTo>
                  <a:lnTo>
                    <a:pt x="68719" y="1623949"/>
                  </a:lnTo>
                  <a:lnTo>
                    <a:pt x="63411" y="1579410"/>
                  </a:lnTo>
                  <a:lnTo>
                    <a:pt x="58940" y="1535290"/>
                  </a:lnTo>
                  <a:lnTo>
                    <a:pt x="55372" y="1491602"/>
                  </a:lnTo>
                  <a:lnTo>
                    <a:pt x="52768" y="1448371"/>
                  </a:lnTo>
                  <a:lnTo>
                    <a:pt x="51206" y="1405636"/>
                  </a:lnTo>
                  <a:lnTo>
                    <a:pt x="50736" y="1363421"/>
                  </a:lnTo>
                  <a:lnTo>
                    <a:pt x="51435" y="1321727"/>
                  </a:lnTo>
                  <a:lnTo>
                    <a:pt x="53378" y="1280604"/>
                  </a:lnTo>
                  <a:lnTo>
                    <a:pt x="56629" y="1240066"/>
                  </a:lnTo>
                  <a:lnTo>
                    <a:pt x="61239" y="1200137"/>
                  </a:lnTo>
                  <a:lnTo>
                    <a:pt x="67297" y="1160856"/>
                  </a:lnTo>
                  <a:lnTo>
                    <a:pt x="74853" y="1122222"/>
                  </a:lnTo>
                  <a:lnTo>
                    <a:pt x="83985" y="1084275"/>
                  </a:lnTo>
                  <a:lnTo>
                    <a:pt x="94754" y="1047038"/>
                  </a:lnTo>
                  <a:lnTo>
                    <a:pt x="107238" y="1010526"/>
                  </a:lnTo>
                  <a:lnTo>
                    <a:pt x="121488" y="974788"/>
                  </a:lnTo>
                  <a:lnTo>
                    <a:pt x="137591" y="939812"/>
                  </a:lnTo>
                  <a:lnTo>
                    <a:pt x="155600" y="905662"/>
                  </a:lnTo>
                  <a:lnTo>
                    <a:pt x="175577" y="872337"/>
                  </a:lnTo>
                  <a:lnTo>
                    <a:pt x="197612" y="839863"/>
                  </a:lnTo>
                  <a:lnTo>
                    <a:pt x="221742" y="808278"/>
                  </a:lnTo>
                  <a:lnTo>
                    <a:pt x="248069" y="777595"/>
                  </a:lnTo>
                  <a:lnTo>
                    <a:pt x="276631" y="747839"/>
                  </a:lnTo>
                  <a:lnTo>
                    <a:pt x="307505" y="719048"/>
                  </a:lnTo>
                  <a:lnTo>
                    <a:pt x="340766" y="691222"/>
                  </a:lnTo>
                  <a:lnTo>
                    <a:pt x="376466" y="664413"/>
                  </a:lnTo>
                  <a:lnTo>
                    <a:pt x="414591" y="638683"/>
                  </a:lnTo>
                  <a:lnTo>
                    <a:pt x="455485" y="613879"/>
                  </a:lnTo>
                  <a:lnTo>
                    <a:pt x="498944" y="590219"/>
                  </a:lnTo>
                  <a:lnTo>
                    <a:pt x="545109" y="567664"/>
                  </a:lnTo>
                  <a:lnTo>
                    <a:pt x="594067" y="546239"/>
                  </a:lnTo>
                  <a:lnTo>
                    <a:pt x="645871" y="525957"/>
                  </a:lnTo>
                  <a:lnTo>
                    <a:pt x="700595" y="506857"/>
                  </a:lnTo>
                  <a:lnTo>
                    <a:pt x="749300" y="491731"/>
                  </a:lnTo>
                  <a:lnTo>
                    <a:pt x="798487" y="478180"/>
                  </a:lnTo>
                  <a:lnTo>
                    <a:pt x="848106" y="466102"/>
                  </a:lnTo>
                  <a:lnTo>
                    <a:pt x="898105" y="455383"/>
                  </a:lnTo>
                  <a:lnTo>
                    <a:pt x="948423" y="445909"/>
                  </a:lnTo>
                  <a:lnTo>
                    <a:pt x="999020" y="437565"/>
                  </a:lnTo>
                  <a:lnTo>
                    <a:pt x="1049845" y="430237"/>
                  </a:lnTo>
                  <a:lnTo>
                    <a:pt x="1100848" y="423824"/>
                  </a:lnTo>
                  <a:lnTo>
                    <a:pt x="1151978" y="418211"/>
                  </a:lnTo>
                  <a:lnTo>
                    <a:pt x="1203172" y="413283"/>
                  </a:lnTo>
                  <a:lnTo>
                    <a:pt x="1254404" y="408927"/>
                  </a:lnTo>
                  <a:lnTo>
                    <a:pt x="1305598" y="405028"/>
                  </a:lnTo>
                  <a:lnTo>
                    <a:pt x="1356715" y="401485"/>
                  </a:lnTo>
                  <a:lnTo>
                    <a:pt x="1407706" y="398183"/>
                  </a:lnTo>
                  <a:lnTo>
                    <a:pt x="1511681" y="391668"/>
                  </a:lnTo>
                  <a:lnTo>
                    <a:pt x="1564436" y="388226"/>
                  </a:lnTo>
                  <a:lnTo>
                    <a:pt x="1616748" y="384556"/>
                  </a:lnTo>
                  <a:lnTo>
                    <a:pt x="1668551" y="380517"/>
                  </a:lnTo>
                  <a:lnTo>
                    <a:pt x="1719795" y="375983"/>
                  </a:lnTo>
                  <a:lnTo>
                    <a:pt x="1770430" y="370840"/>
                  </a:lnTo>
                  <a:lnTo>
                    <a:pt x="1820405" y="364934"/>
                  </a:lnTo>
                  <a:lnTo>
                    <a:pt x="1869668" y="358152"/>
                  </a:lnTo>
                  <a:lnTo>
                    <a:pt x="1918157" y="350354"/>
                  </a:lnTo>
                  <a:lnTo>
                    <a:pt x="1965833" y="341426"/>
                  </a:lnTo>
                  <a:lnTo>
                    <a:pt x="2012632" y="331241"/>
                  </a:lnTo>
                  <a:lnTo>
                    <a:pt x="2058517" y="319646"/>
                  </a:lnTo>
                  <a:lnTo>
                    <a:pt x="2103412" y="306539"/>
                  </a:lnTo>
                  <a:lnTo>
                    <a:pt x="2147290" y="291769"/>
                  </a:lnTo>
                  <a:lnTo>
                    <a:pt x="2190077" y="275234"/>
                  </a:lnTo>
                  <a:lnTo>
                    <a:pt x="2231733" y="256781"/>
                  </a:lnTo>
                  <a:lnTo>
                    <a:pt x="2272207" y="236283"/>
                  </a:lnTo>
                  <a:lnTo>
                    <a:pt x="2315553" y="210489"/>
                  </a:lnTo>
                  <a:lnTo>
                    <a:pt x="2354630" y="182448"/>
                  </a:lnTo>
                  <a:lnTo>
                    <a:pt x="2389619" y="152260"/>
                  </a:lnTo>
                  <a:lnTo>
                    <a:pt x="2420734" y="120040"/>
                  </a:lnTo>
                  <a:lnTo>
                    <a:pt x="2448153" y="85890"/>
                  </a:lnTo>
                  <a:lnTo>
                    <a:pt x="2472080" y="49923"/>
                  </a:lnTo>
                  <a:lnTo>
                    <a:pt x="2492718" y="12242"/>
                  </a:lnTo>
                  <a:lnTo>
                    <a:pt x="2498179" y="0"/>
                  </a:lnTo>
                  <a:close/>
                </a:path>
                <a:path w="18287365" h="9407525">
                  <a:moveTo>
                    <a:pt x="18286794" y="8453768"/>
                  </a:moveTo>
                  <a:lnTo>
                    <a:pt x="18279415" y="8412823"/>
                  </a:lnTo>
                  <a:lnTo>
                    <a:pt x="18236756" y="8467509"/>
                  </a:lnTo>
                  <a:lnTo>
                    <a:pt x="18202504" y="8505977"/>
                  </a:lnTo>
                  <a:lnTo>
                    <a:pt x="18157038" y="8538477"/>
                  </a:lnTo>
                  <a:lnTo>
                    <a:pt x="18055908" y="8650745"/>
                  </a:lnTo>
                  <a:lnTo>
                    <a:pt x="18011750" y="8680717"/>
                  </a:lnTo>
                  <a:lnTo>
                    <a:pt x="17979454" y="8715426"/>
                  </a:lnTo>
                  <a:lnTo>
                    <a:pt x="17936566" y="8742947"/>
                  </a:lnTo>
                  <a:lnTo>
                    <a:pt x="17905756" y="8774786"/>
                  </a:lnTo>
                  <a:lnTo>
                    <a:pt x="17864570" y="8799043"/>
                  </a:lnTo>
                  <a:lnTo>
                    <a:pt x="17809325" y="8822804"/>
                  </a:lnTo>
                  <a:lnTo>
                    <a:pt x="17767478" y="8848319"/>
                  </a:lnTo>
                  <a:lnTo>
                    <a:pt x="17716462" y="8863952"/>
                  </a:lnTo>
                  <a:lnTo>
                    <a:pt x="17667504" y="8875611"/>
                  </a:lnTo>
                  <a:lnTo>
                    <a:pt x="17620565" y="8883358"/>
                  </a:lnTo>
                  <a:lnTo>
                    <a:pt x="17575607" y="8887282"/>
                  </a:lnTo>
                  <a:lnTo>
                    <a:pt x="17532617" y="8887422"/>
                  </a:lnTo>
                  <a:lnTo>
                    <a:pt x="17480268" y="8878024"/>
                  </a:lnTo>
                  <a:lnTo>
                    <a:pt x="17441088" y="8870823"/>
                  </a:lnTo>
                  <a:lnTo>
                    <a:pt x="17392473" y="8854211"/>
                  </a:lnTo>
                  <a:lnTo>
                    <a:pt x="17345635" y="8834183"/>
                  </a:lnTo>
                  <a:lnTo>
                    <a:pt x="17299991" y="8811870"/>
                  </a:lnTo>
                  <a:lnTo>
                    <a:pt x="17266730" y="8793226"/>
                  </a:lnTo>
                  <a:lnTo>
                    <a:pt x="17223245" y="8766746"/>
                  </a:lnTo>
                  <a:lnTo>
                    <a:pt x="17180725" y="8738387"/>
                  </a:lnTo>
                  <a:lnTo>
                    <a:pt x="17139095" y="8708314"/>
                  </a:lnTo>
                  <a:lnTo>
                    <a:pt x="17098277" y="8676678"/>
                  </a:lnTo>
                  <a:lnTo>
                    <a:pt x="17058209" y="8643607"/>
                  </a:lnTo>
                  <a:lnTo>
                    <a:pt x="17018788" y="8609254"/>
                  </a:lnTo>
                  <a:lnTo>
                    <a:pt x="16979964" y="8573770"/>
                  </a:lnTo>
                  <a:lnTo>
                    <a:pt x="16941648" y="8537308"/>
                  </a:lnTo>
                  <a:lnTo>
                    <a:pt x="16903777" y="8499996"/>
                  </a:lnTo>
                  <a:lnTo>
                    <a:pt x="16866261" y="8461997"/>
                  </a:lnTo>
                  <a:lnTo>
                    <a:pt x="16829024" y="8423440"/>
                  </a:lnTo>
                  <a:lnTo>
                    <a:pt x="16792004" y="8384489"/>
                  </a:lnTo>
                  <a:lnTo>
                    <a:pt x="16717518" y="8307413"/>
                  </a:lnTo>
                  <a:lnTo>
                    <a:pt x="16679901" y="8269605"/>
                  </a:lnTo>
                  <a:lnTo>
                    <a:pt x="16642207" y="8231949"/>
                  </a:lnTo>
                  <a:lnTo>
                    <a:pt x="16604374" y="8194548"/>
                  </a:lnTo>
                  <a:lnTo>
                    <a:pt x="16566350" y="8157527"/>
                  </a:lnTo>
                  <a:lnTo>
                    <a:pt x="16528072" y="8120989"/>
                  </a:lnTo>
                  <a:lnTo>
                    <a:pt x="16489490" y="8085036"/>
                  </a:lnTo>
                  <a:lnTo>
                    <a:pt x="16450539" y="8049781"/>
                  </a:lnTo>
                  <a:lnTo>
                    <a:pt x="16422446" y="8021193"/>
                  </a:lnTo>
                  <a:lnTo>
                    <a:pt x="16382607" y="7987665"/>
                  </a:lnTo>
                  <a:lnTo>
                    <a:pt x="16342233" y="7955178"/>
                  </a:lnTo>
                  <a:lnTo>
                    <a:pt x="16301263" y="7923822"/>
                  </a:lnTo>
                  <a:lnTo>
                    <a:pt x="16259658" y="7893723"/>
                  </a:lnTo>
                  <a:lnTo>
                    <a:pt x="16206064" y="7859128"/>
                  </a:lnTo>
                  <a:lnTo>
                    <a:pt x="16162985" y="7831849"/>
                  </a:lnTo>
                  <a:lnTo>
                    <a:pt x="16119247" y="7805852"/>
                  </a:lnTo>
                  <a:lnTo>
                    <a:pt x="16074543" y="7781696"/>
                  </a:lnTo>
                  <a:lnTo>
                    <a:pt x="16017621" y="7753540"/>
                  </a:lnTo>
                  <a:lnTo>
                    <a:pt x="15971000" y="7733081"/>
                  </a:lnTo>
                  <a:lnTo>
                    <a:pt x="15923425" y="7714475"/>
                  </a:lnTo>
                  <a:lnTo>
                    <a:pt x="15886151" y="7703591"/>
                  </a:lnTo>
                  <a:lnTo>
                    <a:pt x="15836634" y="7688732"/>
                  </a:lnTo>
                  <a:lnTo>
                    <a:pt x="15786151" y="7675740"/>
                  </a:lnTo>
                  <a:lnTo>
                    <a:pt x="15745956" y="7670482"/>
                  </a:lnTo>
                  <a:lnTo>
                    <a:pt x="15704782" y="7667117"/>
                  </a:lnTo>
                  <a:lnTo>
                    <a:pt x="15651353" y="7659802"/>
                  </a:lnTo>
                  <a:lnTo>
                    <a:pt x="15607284" y="7662024"/>
                  </a:lnTo>
                  <a:lnTo>
                    <a:pt x="15562047" y="7666495"/>
                  </a:lnTo>
                  <a:lnTo>
                    <a:pt x="15515628" y="7673238"/>
                  </a:lnTo>
                  <a:lnTo>
                    <a:pt x="15468003" y="7682319"/>
                  </a:lnTo>
                  <a:lnTo>
                    <a:pt x="15419146" y="7693774"/>
                  </a:lnTo>
                  <a:lnTo>
                    <a:pt x="15369045" y="7707630"/>
                  </a:lnTo>
                  <a:lnTo>
                    <a:pt x="15328951" y="7729766"/>
                  </a:lnTo>
                  <a:lnTo>
                    <a:pt x="15276297" y="7748562"/>
                  </a:lnTo>
                  <a:lnTo>
                    <a:pt x="15233599" y="7775715"/>
                  </a:lnTo>
                  <a:lnTo>
                    <a:pt x="15193442" y="7797990"/>
                  </a:lnTo>
                  <a:lnTo>
                    <a:pt x="15163978" y="7827226"/>
                  </a:lnTo>
                  <a:lnTo>
                    <a:pt x="15122678" y="7851699"/>
                  </a:lnTo>
                  <a:lnTo>
                    <a:pt x="15080844" y="7877200"/>
                  </a:lnTo>
                  <a:lnTo>
                    <a:pt x="15049767" y="7909534"/>
                  </a:lnTo>
                  <a:lnTo>
                    <a:pt x="14986165" y="7977010"/>
                  </a:lnTo>
                  <a:lnTo>
                    <a:pt x="14942427" y="8006194"/>
                  </a:lnTo>
                  <a:lnTo>
                    <a:pt x="14909534" y="8042034"/>
                  </a:lnTo>
                  <a:lnTo>
                    <a:pt x="14774253" y="8192567"/>
                  </a:lnTo>
                  <a:lnTo>
                    <a:pt x="14750898" y="8237614"/>
                  </a:lnTo>
                  <a:lnTo>
                    <a:pt x="14609813" y="8399335"/>
                  </a:lnTo>
                  <a:lnTo>
                    <a:pt x="14585302" y="8446605"/>
                  </a:lnTo>
                  <a:lnTo>
                    <a:pt x="14518297" y="8520646"/>
                  </a:lnTo>
                  <a:lnTo>
                    <a:pt x="14498511" y="8558809"/>
                  </a:lnTo>
                  <a:lnTo>
                    <a:pt x="14436420" y="8623376"/>
                  </a:lnTo>
                  <a:lnTo>
                    <a:pt x="14416697" y="8661400"/>
                  </a:lnTo>
                  <a:lnTo>
                    <a:pt x="14354899" y="8725408"/>
                  </a:lnTo>
                  <a:lnTo>
                    <a:pt x="14335405" y="8763013"/>
                  </a:lnTo>
                  <a:lnTo>
                    <a:pt x="14243787" y="8856929"/>
                  </a:lnTo>
                  <a:lnTo>
                    <a:pt x="14224800" y="8893531"/>
                  </a:lnTo>
                  <a:lnTo>
                    <a:pt x="14135138" y="8983675"/>
                  </a:lnTo>
                  <a:lnTo>
                    <a:pt x="14018768" y="9097759"/>
                  </a:lnTo>
                  <a:lnTo>
                    <a:pt x="13979068" y="9119133"/>
                  </a:lnTo>
                  <a:lnTo>
                    <a:pt x="13923150" y="9171788"/>
                  </a:lnTo>
                  <a:lnTo>
                    <a:pt x="13884415" y="9191320"/>
                  </a:lnTo>
                  <a:lnTo>
                    <a:pt x="13857300" y="9216009"/>
                  </a:lnTo>
                  <a:lnTo>
                    <a:pt x="13819289" y="9234157"/>
                  </a:lnTo>
                  <a:lnTo>
                    <a:pt x="13755700" y="9274010"/>
                  </a:lnTo>
                  <a:lnTo>
                    <a:pt x="13718883" y="9289834"/>
                  </a:lnTo>
                  <a:lnTo>
                    <a:pt x="13682510" y="9304807"/>
                  </a:lnTo>
                  <a:lnTo>
                    <a:pt x="13646582" y="9318917"/>
                  </a:lnTo>
                  <a:lnTo>
                    <a:pt x="13576148" y="9344406"/>
                  </a:lnTo>
                  <a:lnTo>
                    <a:pt x="13507695" y="9366047"/>
                  </a:lnTo>
                  <a:lnTo>
                    <a:pt x="13462991" y="9369488"/>
                  </a:lnTo>
                  <a:lnTo>
                    <a:pt x="13430110" y="9377731"/>
                  </a:lnTo>
                  <a:lnTo>
                    <a:pt x="13386524" y="9379026"/>
                  </a:lnTo>
                  <a:lnTo>
                    <a:pt x="13343522" y="9379204"/>
                  </a:lnTo>
                  <a:lnTo>
                    <a:pt x="13301104" y="9378226"/>
                  </a:lnTo>
                  <a:lnTo>
                    <a:pt x="13259308" y="9376054"/>
                  </a:lnTo>
                  <a:lnTo>
                    <a:pt x="13218147" y="9372676"/>
                  </a:lnTo>
                  <a:lnTo>
                    <a:pt x="13177622" y="9368053"/>
                  </a:lnTo>
                  <a:lnTo>
                    <a:pt x="13126504" y="9356293"/>
                  </a:lnTo>
                  <a:lnTo>
                    <a:pt x="13087325" y="9349080"/>
                  </a:lnTo>
                  <a:lnTo>
                    <a:pt x="13037579" y="9334665"/>
                  </a:lnTo>
                  <a:lnTo>
                    <a:pt x="12988531" y="9318879"/>
                  </a:lnTo>
                  <a:lnTo>
                    <a:pt x="12940221" y="9301696"/>
                  </a:lnTo>
                  <a:lnTo>
                    <a:pt x="12892659" y="9283065"/>
                  </a:lnTo>
                  <a:lnTo>
                    <a:pt x="12845860" y="9262961"/>
                  </a:lnTo>
                  <a:lnTo>
                    <a:pt x="12799835" y="9241358"/>
                  </a:lnTo>
                  <a:lnTo>
                    <a:pt x="12743333" y="9212377"/>
                  </a:lnTo>
                  <a:lnTo>
                    <a:pt x="12687643" y="9181833"/>
                  </a:lnTo>
                  <a:lnTo>
                    <a:pt x="12644057" y="9155544"/>
                  </a:lnTo>
                  <a:lnTo>
                    <a:pt x="12632398" y="9178036"/>
                  </a:lnTo>
                  <a:lnTo>
                    <a:pt x="12676048" y="9204198"/>
                  </a:lnTo>
                  <a:lnTo>
                    <a:pt x="12720396" y="9229026"/>
                  </a:lnTo>
                  <a:lnTo>
                    <a:pt x="12776708" y="9258376"/>
                  </a:lnTo>
                  <a:lnTo>
                    <a:pt x="12822441" y="9280550"/>
                  </a:lnTo>
                  <a:lnTo>
                    <a:pt x="12868859" y="9301378"/>
                  </a:lnTo>
                  <a:lnTo>
                    <a:pt x="12915976" y="9320860"/>
                  </a:lnTo>
                  <a:lnTo>
                    <a:pt x="12963792" y="9339008"/>
                  </a:lnTo>
                  <a:lnTo>
                    <a:pt x="13001028" y="9349956"/>
                  </a:lnTo>
                  <a:lnTo>
                    <a:pt x="13050241" y="9365399"/>
                  </a:lnTo>
                  <a:lnTo>
                    <a:pt x="13100164" y="9379496"/>
                  </a:lnTo>
                  <a:lnTo>
                    <a:pt x="13139509" y="9386379"/>
                  </a:lnTo>
                  <a:lnTo>
                    <a:pt x="13179565" y="9391904"/>
                  </a:lnTo>
                  <a:lnTo>
                    <a:pt x="13231597" y="9401912"/>
                  </a:lnTo>
                  <a:lnTo>
                    <a:pt x="13273075" y="9404693"/>
                  </a:lnTo>
                  <a:lnTo>
                    <a:pt x="13316407" y="9403880"/>
                  </a:lnTo>
                  <a:lnTo>
                    <a:pt x="13371906" y="9407207"/>
                  </a:lnTo>
                  <a:lnTo>
                    <a:pt x="13417042" y="9402940"/>
                  </a:lnTo>
                  <a:lnTo>
                    <a:pt x="13463092" y="9396908"/>
                  </a:lnTo>
                  <a:lnTo>
                    <a:pt x="13510057" y="9389072"/>
                  </a:lnTo>
                  <a:lnTo>
                    <a:pt x="13557974" y="9379433"/>
                  </a:lnTo>
                  <a:lnTo>
                    <a:pt x="13606844" y="9367952"/>
                  </a:lnTo>
                  <a:lnTo>
                    <a:pt x="13645414" y="9348762"/>
                  </a:lnTo>
                  <a:lnTo>
                    <a:pt x="13696239" y="9333522"/>
                  </a:lnTo>
                  <a:lnTo>
                    <a:pt x="13736777" y="9310522"/>
                  </a:lnTo>
                  <a:lnTo>
                    <a:pt x="13789597" y="9291422"/>
                  </a:lnTo>
                  <a:lnTo>
                    <a:pt x="13830414" y="9267863"/>
                  </a:lnTo>
                  <a:lnTo>
                    <a:pt x="13860539" y="9237358"/>
                  </a:lnTo>
                  <a:lnTo>
                    <a:pt x="13902487" y="9211653"/>
                  </a:lnTo>
                  <a:lnTo>
                    <a:pt x="13944930" y="9184970"/>
                  </a:lnTo>
                  <a:lnTo>
                    <a:pt x="13987869" y="9157348"/>
                  </a:lnTo>
                  <a:lnTo>
                    <a:pt x="14052512" y="9087866"/>
                  </a:lnTo>
                  <a:lnTo>
                    <a:pt x="14096695" y="9057818"/>
                  </a:lnTo>
                  <a:lnTo>
                    <a:pt x="14475638" y="8630514"/>
                  </a:lnTo>
                  <a:lnTo>
                    <a:pt x="14499539" y="8584413"/>
                  </a:lnTo>
                  <a:lnTo>
                    <a:pt x="14534706" y="8544179"/>
                  </a:lnTo>
                  <a:lnTo>
                    <a:pt x="14591818" y="8461642"/>
                  </a:lnTo>
                  <a:lnTo>
                    <a:pt x="14691030" y="8353057"/>
                  </a:lnTo>
                  <a:lnTo>
                    <a:pt x="14712569" y="8311528"/>
                  </a:lnTo>
                  <a:lnTo>
                    <a:pt x="14809927" y="8206537"/>
                  </a:lnTo>
                  <a:lnTo>
                    <a:pt x="14830667" y="8166532"/>
                  </a:lnTo>
                  <a:lnTo>
                    <a:pt x="14955965" y="8035239"/>
                  </a:lnTo>
                  <a:lnTo>
                    <a:pt x="15046414" y="7943583"/>
                  </a:lnTo>
                  <a:lnTo>
                    <a:pt x="15075777" y="7914551"/>
                  </a:lnTo>
                  <a:lnTo>
                    <a:pt x="15115972" y="7892199"/>
                  </a:lnTo>
                  <a:lnTo>
                    <a:pt x="15144445" y="7864881"/>
                  </a:lnTo>
                  <a:lnTo>
                    <a:pt x="15183727" y="7844320"/>
                  </a:lnTo>
                  <a:lnTo>
                    <a:pt x="15211222" y="7818882"/>
                  </a:lnTo>
                  <a:lnTo>
                    <a:pt x="15249474" y="7800289"/>
                  </a:lnTo>
                  <a:lnTo>
                    <a:pt x="15313051" y="7760436"/>
                  </a:lnTo>
                  <a:lnTo>
                    <a:pt x="15349614" y="7745108"/>
                  </a:lnTo>
                  <a:lnTo>
                    <a:pt x="15385568" y="7730960"/>
                  </a:lnTo>
                  <a:lnTo>
                    <a:pt x="15455545" y="7706347"/>
                  </a:lnTo>
                  <a:lnTo>
                    <a:pt x="15500807" y="7701826"/>
                  </a:lnTo>
                  <a:lnTo>
                    <a:pt x="15534107" y="7692796"/>
                  </a:lnTo>
                  <a:lnTo>
                    <a:pt x="15577947" y="7691006"/>
                  </a:lnTo>
                  <a:lnTo>
                    <a:pt x="15609786" y="7684795"/>
                  </a:lnTo>
                  <a:lnTo>
                    <a:pt x="15652128" y="7685900"/>
                  </a:lnTo>
                  <a:lnTo>
                    <a:pt x="15693682" y="7688529"/>
                  </a:lnTo>
                  <a:lnTo>
                    <a:pt x="15734424" y="7692707"/>
                  </a:lnTo>
                  <a:lnTo>
                    <a:pt x="15785618" y="7704341"/>
                  </a:lnTo>
                  <a:lnTo>
                    <a:pt x="15824683" y="7711770"/>
                  </a:lnTo>
                  <a:lnTo>
                    <a:pt x="15874149" y="7726743"/>
                  </a:lnTo>
                  <a:lnTo>
                    <a:pt x="15911437" y="7737589"/>
                  </a:lnTo>
                  <a:lnTo>
                    <a:pt x="15959087" y="7756055"/>
                  </a:lnTo>
                  <a:lnTo>
                    <a:pt x="16005798" y="7776324"/>
                  </a:lnTo>
                  <a:lnTo>
                    <a:pt x="16051543" y="7798473"/>
                  </a:lnTo>
                  <a:lnTo>
                    <a:pt x="16107575" y="7828356"/>
                  </a:lnTo>
                  <a:lnTo>
                    <a:pt x="16151327" y="7854328"/>
                  </a:lnTo>
                  <a:lnTo>
                    <a:pt x="16194431" y="7881569"/>
                  </a:lnTo>
                  <a:lnTo>
                    <a:pt x="16236772" y="7910271"/>
                  </a:lnTo>
                  <a:lnTo>
                    <a:pt x="16278416" y="7940319"/>
                  </a:lnTo>
                  <a:lnTo>
                    <a:pt x="16319411" y="7971612"/>
                  </a:lnTo>
                  <a:lnTo>
                    <a:pt x="16359823" y="8004035"/>
                  </a:lnTo>
                  <a:lnTo>
                    <a:pt x="16399701" y="8037487"/>
                  </a:lnTo>
                  <a:lnTo>
                    <a:pt x="16439109" y="8071840"/>
                  </a:lnTo>
                  <a:lnTo>
                    <a:pt x="16478085" y="8107019"/>
                  </a:lnTo>
                  <a:lnTo>
                    <a:pt x="16516719" y="8142884"/>
                  </a:lnTo>
                  <a:lnTo>
                    <a:pt x="16555034" y="8179346"/>
                  </a:lnTo>
                  <a:lnTo>
                    <a:pt x="16593109" y="8216278"/>
                  </a:lnTo>
                  <a:lnTo>
                    <a:pt x="16619703" y="8247735"/>
                  </a:lnTo>
                  <a:lnTo>
                    <a:pt x="16657447" y="8285302"/>
                  </a:lnTo>
                  <a:lnTo>
                    <a:pt x="16695115" y="8323034"/>
                  </a:lnTo>
                  <a:lnTo>
                    <a:pt x="16770058" y="8399221"/>
                  </a:lnTo>
                  <a:lnTo>
                    <a:pt x="16807460" y="8437435"/>
                  </a:lnTo>
                  <a:lnTo>
                    <a:pt x="16845052" y="8475294"/>
                  </a:lnTo>
                  <a:lnTo>
                    <a:pt x="16882885" y="8512683"/>
                  </a:lnTo>
                  <a:lnTo>
                    <a:pt x="16921036" y="8549488"/>
                  </a:lnTo>
                  <a:lnTo>
                    <a:pt x="16948265" y="8579726"/>
                  </a:lnTo>
                  <a:lnTo>
                    <a:pt x="16987216" y="8614969"/>
                  </a:lnTo>
                  <a:lnTo>
                    <a:pt x="17026662" y="8649259"/>
                  </a:lnTo>
                  <a:lnTo>
                    <a:pt x="17066667" y="8682457"/>
                  </a:lnTo>
                  <a:lnTo>
                    <a:pt x="17096029" y="8708593"/>
                  </a:lnTo>
                  <a:lnTo>
                    <a:pt x="17137355" y="8739251"/>
                  </a:lnTo>
                  <a:lnTo>
                    <a:pt x="17179443" y="8768448"/>
                  </a:lnTo>
                  <a:lnTo>
                    <a:pt x="17222343" y="8796071"/>
                  </a:lnTo>
                  <a:lnTo>
                    <a:pt x="17254843" y="8816149"/>
                  </a:lnTo>
                  <a:lnTo>
                    <a:pt x="17299585" y="8840241"/>
                  </a:lnTo>
                  <a:lnTo>
                    <a:pt x="17334040" y="8856548"/>
                  </a:lnTo>
                  <a:lnTo>
                    <a:pt x="17380865" y="8876614"/>
                  </a:lnTo>
                  <a:lnTo>
                    <a:pt x="17429442" y="8893289"/>
                  </a:lnTo>
                  <a:lnTo>
                    <a:pt x="17479709" y="8906688"/>
                  </a:lnTo>
                  <a:lnTo>
                    <a:pt x="17520336" y="8911107"/>
                  </a:lnTo>
                  <a:lnTo>
                    <a:pt x="17562513" y="8912542"/>
                  </a:lnTo>
                  <a:lnTo>
                    <a:pt x="17606137" y="8911171"/>
                  </a:lnTo>
                  <a:lnTo>
                    <a:pt x="17651146" y="8907145"/>
                  </a:lnTo>
                  <a:lnTo>
                    <a:pt x="17697463" y="8900604"/>
                  </a:lnTo>
                  <a:lnTo>
                    <a:pt x="17733709" y="8885860"/>
                  </a:lnTo>
                  <a:lnTo>
                    <a:pt x="17771110" y="8868918"/>
                  </a:lnTo>
                  <a:lnTo>
                    <a:pt x="17820831" y="8855786"/>
                  </a:lnTo>
                  <a:lnTo>
                    <a:pt x="17848999" y="8829065"/>
                  </a:lnTo>
                  <a:lnTo>
                    <a:pt x="17889322" y="8806472"/>
                  </a:lnTo>
                  <a:lnTo>
                    <a:pt x="17930470" y="8782291"/>
                  </a:lnTo>
                  <a:lnTo>
                    <a:pt x="17972367" y="8756688"/>
                  </a:lnTo>
                  <a:lnTo>
                    <a:pt x="18003635" y="8723973"/>
                  </a:lnTo>
                  <a:lnTo>
                    <a:pt x="18046751" y="8695982"/>
                  </a:lnTo>
                  <a:lnTo>
                    <a:pt x="18178298" y="8552650"/>
                  </a:lnTo>
                  <a:lnTo>
                    <a:pt x="18223103" y="8521421"/>
                  </a:lnTo>
                  <a:lnTo>
                    <a:pt x="18256720" y="8484171"/>
                  </a:lnTo>
                  <a:lnTo>
                    <a:pt x="18286794" y="8453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3360" y="1560941"/>
              <a:ext cx="17078339" cy="8048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3565C5-F628-262A-3CD4-547389CA8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4" t="1738" r="15016" b="3708"/>
          <a:stretch/>
        </p:blipFill>
        <p:spPr>
          <a:xfrm>
            <a:off x="1981200" y="114300"/>
            <a:ext cx="14020800" cy="1039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87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54" dirty="0"/>
              <a:t>21st </a:t>
            </a:r>
            <a:r>
              <a:rPr spc="390" dirty="0"/>
              <a:t>centuries</a:t>
            </a:r>
            <a:r>
              <a:rPr spc="50" dirty="0"/>
              <a:t> </a:t>
            </a:r>
            <a:r>
              <a:rPr spc="430" dirty="0"/>
              <a:t>classes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498725" cy="3712845"/>
          </a:xfrm>
          <a:custGeom>
            <a:avLst/>
            <a:gdLst/>
            <a:ahLst/>
            <a:cxnLst/>
            <a:rect l="l" t="t" r="r" b="b"/>
            <a:pathLst>
              <a:path w="2498725" h="3712845">
                <a:moveTo>
                  <a:pt x="2498187" y="0"/>
                </a:moveTo>
                <a:lnTo>
                  <a:pt x="2472089" y="49925"/>
                </a:lnTo>
                <a:lnTo>
                  <a:pt x="2448160" y="85893"/>
                </a:lnTo>
                <a:lnTo>
                  <a:pt x="2420738" y="120043"/>
                </a:lnTo>
                <a:lnTo>
                  <a:pt x="2389627" y="152268"/>
                </a:lnTo>
                <a:lnTo>
                  <a:pt x="2354634" y="182456"/>
                </a:lnTo>
                <a:lnTo>
                  <a:pt x="2315563" y="210500"/>
                </a:lnTo>
                <a:lnTo>
                  <a:pt x="2272218" y="236290"/>
                </a:lnTo>
                <a:lnTo>
                  <a:pt x="2231745" y="256781"/>
                </a:lnTo>
                <a:lnTo>
                  <a:pt x="2190086" y="275235"/>
                </a:lnTo>
                <a:lnTo>
                  <a:pt x="2147294" y="291779"/>
                </a:lnTo>
                <a:lnTo>
                  <a:pt x="2103421" y="306542"/>
                </a:lnTo>
                <a:lnTo>
                  <a:pt x="2058520" y="319654"/>
                </a:lnTo>
                <a:lnTo>
                  <a:pt x="2012642" y="331242"/>
                </a:lnTo>
                <a:lnTo>
                  <a:pt x="1965840" y="341436"/>
                </a:lnTo>
                <a:lnTo>
                  <a:pt x="1918167" y="350364"/>
                </a:lnTo>
                <a:lnTo>
                  <a:pt x="1869674" y="358155"/>
                </a:lnTo>
                <a:lnTo>
                  <a:pt x="1820414" y="364938"/>
                </a:lnTo>
                <a:lnTo>
                  <a:pt x="1770440" y="370841"/>
                </a:lnTo>
                <a:lnTo>
                  <a:pt x="1719804" y="375994"/>
                </a:lnTo>
                <a:lnTo>
                  <a:pt x="1668558" y="380525"/>
                </a:lnTo>
                <a:lnTo>
                  <a:pt x="1616754" y="384563"/>
                </a:lnTo>
                <a:lnTo>
                  <a:pt x="1564445" y="388236"/>
                </a:lnTo>
                <a:lnTo>
                  <a:pt x="1511684" y="391673"/>
                </a:lnTo>
                <a:lnTo>
                  <a:pt x="1407712" y="398184"/>
                </a:lnTo>
                <a:lnTo>
                  <a:pt x="1356722" y="401491"/>
                </a:lnTo>
                <a:lnTo>
                  <a:pt x="1305604" y="405036"/>
                </a:lnTo>
                <a:lnTo>
                  <a:pt x="1254407" y="408931"/>
                </a:lnTo>
                <a:lnTo>
                  <a:pt x="1203184" y="413287"/>
                </a:lnTo>
                <a:lnTo>
                  <a:pt x="1151983" y="418217"/>
                </a:lnTo>
                <a:lnTo>
                  <a:pt x="1100857" y="423833"/>
                </a:lnTo>
                <a:lnTo>
                  <a:pt x="1049856" y="430245"/>
                </a:lnTo>
                <a:lnTo>
                  <a:pt x="999031" y="437568"/>
                </a:lnTo>
                <a:lnTo>
                  <a:pt x="948431" y="445911"/>
                </a:lnTo>
                <a:lnTo>
                  <a:pt x="898109" y="455387"/>
                </a:lnTo>
                <a:lnTo>
                  <a:pt x="848114" y="466108"/>
                </a:lnTo>
                <a:lnTo>
                  <a:pt x="798498" y="478186"/>
                </a:lnTo>
                <a:lnTo>
                  <a:pt x="749310" y="491733"/>
                </a:lnTo>
                <a:lnTo>
                  <a:pt x="700603" y="506859"/>
                </a:lnTo>
                <a:lnTo>
                  <a:pt x="645878" y="525964"/>
                </a:lnTo>
                <a:lnTo>
                  <a:pt x="594073" y="546243"/>
                </a:lnTo>
                <a:lnTo>
                  <a:pt x="545119" y="567674"/>
                </a:lnTo>
                <a:lnTo>
                  <a:pt x="498949" y="590231"/>
                </a:lnTo>
                <a:lnTo>
                  <a:pt x="455497" y="613889"/>
                </a:lnTo>
                <a:lnTo>
                  <a:pt x="414595" y="638691"/>
                </a:lnTo>
                <a:lnTo>
                  <a:pt x="376473" y="664413"/>
                </a:lnTo>
                <a:lnTo>
                  <a:pt x="340768" y="691229"/>
                </a:lnTo>
                <a:lnTo>
                  <a:pt x="307511" y="719049"/>
                </a:lnTo>
                <a:lnTo>
                  <a:pt x="276634" y="747847"/>
                </a:lnTo>
                <a:lnTo>
                  <a:pt x="248070" y="777600"/>
                </a:lnTo>
                <a:lnTo>
                  <a:pt x="221752" y="808283"/>
                </a:lnTo>
                <a:lnTo>
                  <a:pt x="197613" y="839872"/>
                </a:lnTo>
                <a:lnTo>
                  <a:pt x="175586" y="872341"/>
                </a:lnTo>
                <a:lnTo>
                  <a:pt x="155602" y="905666"/>
                </a:lnTo>
                <a:lnTo>
                  <a:pt x="137595" y="939823"/>
                </a:lnTo>
                <a:lnTo>
                  <a:pt x="121498" y="974788"/>
                </a:lnTo>
                <a:lnTo>
                  <a:pt x="107243" y="1010534"/>
                </a:lnTo>
                <a:lnTo>
                  <a:pt x="94763" y="1047039"/>
                </a:lnTo>
                <a:lnTo>
                  <a:pt x="83990" y="1084278"/>
                </a:lnTo>
                <a:lnTo>
                  <a:pt x="74858" y="1122225"/>
                </a:lnTo>
                <a:lnTo>
                  <a:pt x="67299" y="1160857"/>
                </a:lnTo>
                <a:lnTo>
                  <a:pt x="61246" y="1200149"/>
                </a:lnTo>
                <a:lnTo>
                  <a:pt x="56631" y="1240076"/>
                </a:lnTo>
                <a:lnTo>
                  <a:pt x="53387" y="1280613"/>
                </a:lnTo>
                <a:lnTo>
                  <a:pt x="51447" y="1321737"/>
                </a:lnTo>
                <a:lnTo>
                  <a:pt x="50744" y="1363423"/>
                </a:lnTo>
                <a:lnTo>
                  <a:pt x="51210" y="1405646"/>
                </a:lnTo>
                <a:lnTo>
                  <a:pt x="52778" y="1448382"/>
                </a:lnTo>
                <a:lnTo>
                  <a:pt x="55380" y="1491605"/>
                </a:lnTo>
                <a:lnTo>
                  <a:pt x="58950" y="1535292"/>
                </a:lnTo>
                <a:lnTo>
                  <a:pt x="63421" y="1579418"/>
                </a:lnTo>
                <a:lnTo>
                  <a:pt x="68724" y="1623959"/>
                </a:lnTo>
                <a:lnTo>
                  <a:pt x="74792" y="1668889"/>
                </a:lnTo>
                <a:lnTo>
                  <a:pt x="81559" y="1714185"/>
                </a:lnTo>
                <a:lnTo>
                  <a:pt x="88957" y="1759821"/>
                </a:lnTo>
                <a:lnTo>
                  <a:pt x="105376" y="1852018"/>
                </a:lnTo>
                <a:lnTo>
                  <a:pt x="123536" y="1945404"/>
                </a:lnTo>
                <a:lnTo>
                  <a:pt x="215698" y="2392642"/>
                </a:lnTo>
                <a:lnTo>
                  <a:pt x="234620" y="2496104"/>
                </a:lnTo>
                <a:lnTo>
                  <a:pt x="243246" y="2547711"/>
                </a:lnTo>
                <a:lnTo>
                  <a:pt x="251196" y="2599188"/>
                </a:lnTo>
                <a:lnTo>
                  <a:pt x="258382" y="2650497"/>
                </a:lnTo>
                <a:lnTo>
                  <a:pt x="264716" y="2701603"/>
                </a:lnTo>
                <a:lnTo>
                  <a:pt x="270109" y="2752470"/>
                </a:lnTo>
                <a:lnTo>
                  <a:pt x="274472" y="2803060"/>
                </a:lnTo>
                <a:lnTo>
                  <a:pt x="277716" y="2853339"/>
                </a:lnTo>
                <a:lnTo>
                  <a:pt x="279754" y="2903269"/>
                </a:lnTo>
                <a:lnTo>
                  <a:pt x="280496" y="2952814"/>
                </a:lnTo>
                <a:lnTo>
                  <a:pt x="279854" y="3001939"/>
                </a:lnTo>
                <a:lnTo>
                  <a:pt x="277739" y="3050606"/>
                </a:lnTo>
                <a:lnTo>
                  <a:pt x="274063" y="3098780"/>
                </a:lnTo>
                <a:lnTo>
                  <a:pt x="268737" y="3146424"/>
                </a:lnTo>
                <a:lnTo>
                  <a:pt x="261672" y="3193502"/>
                </a:lnTo>
                <a:lnTo>
                  <a:pt x="252780" y="3239978"/>
                </a:lnTo>
                <a:lnTo>
                  <a:pt x="241091" y="3289289"/>
                </a:lnTo>
                <a:lnTo>
                  <a:pt x="227348" y="3337072"/>
                </a:lnTo>
                <a:lnTo>
                  <a:pt x="211531" y="3383368"/>
                </a:lnTo>
                <a:lnTo>
                  <a:pt x="193619" y="3428214"/>
                </a:lnTo>
                <a:lnTo>
                  <a:pt x="173592" y="3471651"/>
                </a:lnTo>
                <a:lnTo>
                  <a:pt x="151429" y="3513717"/>
                </a:lnTo>
                <a:lnTo>
                  <a:pt x="127110" y="3554452"/>
                </a:lnTo>
                <a:lnTo>
                  <a:pt x="100613" y="3593895"/>
                </a:lnTo>
                <a:lnTo>
                  <a:pt x="71919" y="3632085"/>
                </a:lnTo>
                <a:lnTo>
                  <a:pt x="41006" y="3669062"/>
                </a:lnTo>
                <a:lnTo>
                  <a:pt x="7854" y="3704864"/>
                </a:lnTo>
                <a:lnTo>
                  <a:pt x="0" y="3712597"/>
                </a:lnTo>
                <a:lnTo>
                  <a:pt x="0" y="3675476"/>
                </a:lnTo>
                <a:lnTo>
                  <a:pt x="10445" y="3664502"/>
                </a:lnTo>
                <a:lnTo>
                  <a:pt x="37575" y="3633328"/>
                </a:lnTo>
                <a:lnTo>
                  <a:pt x="62840" y="3601509"/>
                </a:lnTo>
                <a:lnTo>
                  <a:pt x="86289" y="3569064"/>
                </a:lnTo>
                <a:lnTo>
                  <a:pt x="107973" y="3536012"/>
                </a:lnTo>
                <a:lnTo>
                  <a:pt x="127939" y="3502371"/>
                </a:lnTo>
                <a:lnTo>
                  <a:pt x="146239" y="3468160"/>
                </a:lnTo>
                <a:lnTo>
                  <a:pt x="162920" y="3433396"/>
                </a:lnTo>
                <a:lnTo>
                  <a:pt x="178033" y="3398098"/>
                </a:lnTo>
                <a:lnTo>
                  <a:pt x="191627" y="3362286"/>
                </a:lnTo>
                <a:lnTo>
                  <a:pt x="203751" y="3325976"/>
                </a:lnTo>
                <a:lnTo>
                  <a:pt x="214454" y="3289187"/>
                </a:lnTo>
                <a:lnTo>
                  <a:pt x="223787" y="3251938"/>
                </a:lnTo>
                <a:lnTo>
                  <a:pt x="231797" y="3214248"/>
                </a:lnTo>
                <a:lnTo>
                  <a:pt x="238536" y="3176134"/>
                </a:lnTo>
                <a:lnTo>
                  <a:pt x="244051" y="3137615"/>
                </a:lnTo>
                <a:lnTo>
                  <a:pt x="248393" y="3098709"/>
                </a:lnTo>
                <a:lnTo>
                  <a:pt x="251611" y="3059435"/>
                </a:lnTo>
                <a:lnTo>
                  <a:pt x="253754" y="3019812"/>
                </a:lnTo>
                <a:lnTo>
                  <a:pt x="254872" y="2979857"/>
                </a:lnTo>
                <a:lnTo>
                  <a:pt x="255014" y="2939588"/>
                </a:lnTo>
                <a:lnTo>
                  <a:pt x="254229" y="2899025"/>
                </a:lnTo>
                <a:lnTo>
                  <a:pt x="252567" y="2858186"/>
                </a:lnTo>
                <a:lnTo>
                  <a:pt x="250077" y="2817089"/>
                </a:lnTo>
                <a:lnTo>
                  <a:pt x="246809" y="2775753"/>
                </a:lnTo>
                <a:lnTo>
                  <a:pt x="242811" y="2734195"/>
                </a:lnTo>
                <a:lnTo>
                  <a:pt x="238134" y="2692435"/>
                </a:lnTo>
                <a:lnTo>
                  <a:pt x="232826" y="2650490"/>
                </a:lnTo>
                <a:lnTo>
                  <a:pt x="226937" y="2608380"/>
                </a:lnTo>
                <a:lnTo>
                  <a:pt x="220517" y="2566122"/>
                </a:lnTo>
                <a:lnTo>
                  <a:pt x="206280" y="2481237"/>
                </a:lnTo>
                <a:lnTo>
                  <a:pt x="190508" y="2395983"/>
                </a:lnTo>
                <a:lnTo>
                  <a:pt x="94211" y="1928277"/>
                </a:lnTo>
                <a:lnTo>
                  <a:pt x="74473" y="1824730"/>
                </a:lnTo>
                <a:lnTo>
                  <a:pt x="65478" y="1773722"/>
                </a:lnTo>
                <a:lnTo>
                  <a:pt x="57146" y="1723038"/>
                </a:lnTo>
                <a:lnTo>
                  <a:pt x="49585" y="1672802"/>
                </a:lnTo>
                <a:lnTo>
                  <a:pt x="42882" y="1623034"/>
                </a:lnTo>
                <a:lnTo>
                  <a:pt x="37127" y="1573753"/>
                </a:lnTo>
                <a:lnTo>
                  <a:pt x="32407" y="1524977"/>
                </a:lnTo>
                <a:lnTo>
                  <a:pt x="28812" y="1476726"/>
                </a:lnTo>
                <a:lnTo>
                  <a:pt x="26429" y="1429020"/>
                </a:lnTo>
                <a:lnTo>
                  <a:pt x="25347" y="1381876"/>
                </a:lnTo>
                <a:lnTo>
                  <a:pt x="25656" y="1335314"/>
                </a:lnTo>
                <a:lnTo>
                  <a:pt x="27442" y="1289353"/>
                </a:lnTo>
                <a:lnTo>
                  <a:pt x="30794" y="1244012"/>
                </a:lnTo>
                <a:lnTo>
                  <a:pt x="35802" y="1199311"/>
                </a:lnTo>
                <a:lnTo>
                  <a:pt x="42553" y="1155267"/>
                </a:lnTo>
                <a:lnTo>
                  <a:pt x="52991" y="1103772"/>
                </a:lnTo>
                <a:lnTo>
                  <a:pt x="65927" y="1054335"/>
                </a:lnTo>
                <a:lnTo>
                  <a:pt x="81390" y="1006895"/>
                </a:lnTo>
                <a:lnTo>
                  <a:pt x="99407" y="961391"/>
                </a:lnTo>
                <a:lnTo>
                  <a:pt x="120008" y="917763"/>
                </a:lnTo>
                <a:lnTo>
                  <a:pt x="143222" y="875951"/>
                </a:lnTo>
                <a:lnTo>
                  <a:pt x="169076" y="835893"/>
                </a:lnTo>
                <a:lnTo>
                  <a:pt x="197601" y="797530"/>
                </a:lnTo>
                <a:lnTo>
                  <a:pt x="228824" y="760799"/>
                </a:lnTo>
                <a:lnTo>
                  <a:pt x="259618" y="728734"/>
                </a:lnTo>
                <a:lnTo>
                  <a:pt x="292570" y="698097"/>
                </a:lnTo>
                <a:lnTo>
                  <a:pt x="327719" y="668863"/>
                </a:lnTo>
                <a:lnTo>
                  <a:pt x="365103" y="641011"/>
                </a:lnTo>
                <a:lnTo>
                  <a:pt x="404863" y="614455"/>
                </a:lnTo>
                <a:lnTo>
                  <a:pt x="446733" y="589355"/>
                </a:lnTo>
                <a:lnTo>
                  <a:pt x="491058" y="565505"/>
                </a:lnTo>
                <a:lnTo>
                  <a:pt x="537774" y="542943"/>
                </a:lnTo>
                <a:lnTo>
                  <a:pt x="586922" y="521645"/>
                </a:lnTo>
                <a:lnTo>
                  <a:pt x="638539" y="501587"/>
                </a:lnTo>
                <a:lnTo>
                  <a:pt x="692666" y="482747"/>
                </a:lnTo>
                <a:lnTo>
                  <a:pt x="741974" y="467427"/>
                </a:lnTo>
                <a:lnTo>
                  <a:pt x="791726" y="453711"/>
                </a:lnTo>
                <a:lnTo>
                  <a:pt x="841874" y="441485"/>
                </a:lnTo>
                <a:lnTo>
                  <a:pt x="892369" y="430635"/>
                </a:lnTo>
                <a:lnTo>
                  <a:pt x="943163" y="421047"/>
                </a:lnTo>
                <a:lnTo>
                  <a:pt x="994208" y="412610"/>
                </a:lnTo>
                <a:lnTo>
                  <a:pt x="1045456" y="405208"/>
                </a:lnTo>
                <a:lnTo>
                  <a:pt x="1096858" y="398728"/>
                </a:lnTo>
                <a:lnTo>
                  <a:pt x="1148367" y="393058"/>
                </a:lnTo>
                <a:lnTo>
                  <a:pt x="1199933" y="388082"/>
                </a:lnTo>
                <a:lnTo>
                  <a:pt x="1251510" y="383689"/>
                </a:lnTo>
                <a:lnTo>
                  <a:pt x="1303047" y="379763"/>
                </a:lnTo>
                <a:lnTo>
                  <a:pt x="1354498" y="376193"/>
                </a:lnTo>
                <a:lnTo>
                  <a:pt x="1405814" y="372864"/>
                </a:lnTo>
                <a:lnTo>
                  <a:pt x="1512882" y="366156"/>
                </a:lnTo>
                <a:lnTo>
                  <a:pt x="1568360" y="362524"/>
                </a:lnTo>
                <a:lnTo>
                  <a:pt x="1623318" y="358614"/>
                </a:lnTo>
                <a:lnTo>
                  <a:pt x="1677687" y="354276"/>
                </a:lnTo>
                <a:lnTo>
                  <a:pt x="1731402" y="349359"/>
                </a:lnTo>
                <a:lnTo>
                  <a:pt x="1784397" y="343712"/>
                </a:lnTo>
                <a:lnTo>
                  <a:pt x="1836605" y="337186"/>
                </a:lnTo>
                <a:lnTo>
                  <a:pt x="1887960" y="329628"/>
                </a:lnTo>
                <a:lnTo>
                  <a:pt x="1938396" y="320888"/>
                </a:lnTo>
                <a:lnTo>
                  <a:pt x="1987846" y="310816"/>
                </a:lnTo>
                <a:lnTo>
                  <a:pt x="2036244" y="299261"/>
                </a:lnTo>
                <a:lnTo>
                  <a:pt x="2083525" y="286071"/>
                </a:lnTo>
                <a:lnTo>
                  <a:pt x="2129621" y="271097"/>
                </a:lnTo>
                <a:lnTo>
                  <a:pt x="2174466" y="254188"/>
                </a:lnTo>
                <a:lnTo>
                  <a:pt x="2217995" y="235192"/>
                </a:lnTo>
                <a:lnTo>
                  <a:pt x="2260141" y="213960"/>
                </a:lnTo>
                <a:lnTo>
                  <a:pt x="2303583" y="188055"/>
                </a:lnTo>
                <a:lnTo>
                  <a:pt x="2343065" y="159418"/>
                </a:lnTo>
                <a:lnTo>
                  <a:pt x="2378659" y="127938"/>
                </a:lnTo>
                <a:lnTo>
                  <a:pt x="2410441" y="93504"/>
                </a:lnTo>
                <a:lnTo>
                  <a:pt x="2438484" y="56004"/>
                </a:lnTo>
                <a:lnTo>
                  <a:pt x="2462863" y="15329"/>
                </a:lnTo>
                <a:lnTo>
                  <a:pt x="2470112" y="0"/>
                </a:lnTo>
                <a:lnTo>
                  <a:pt x="24981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184782" y="1270589"/>
            <a:ext cx="14102080" cy="8972550"/>
            <a:chOff x="4184782" y="1270589"/>
            <a:chExt cx="14102080" cy="8972550"/>
          </a:xfrm>
        </p:grpSpPr>
        <p:sp>
          <p:nvSpPr>
            <p:cNvPr id="5" name="object 5"/>
            <p:cNvSpPr/>
            <p:nvPr/>
          </p:nvSpPr>
          <p:spPr>
            <a:xfrm>
              <a:off x="12632401" y="7659808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84782" y="1270589"/>
              <a:ext cx="9915509" cy="89725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8893" y="300987"/>
            <a:ext cx="94500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40" dirty="0"/>
              <a:t>Different </a:t>
            </a:r>
            <a:r>
              <a:rPr spc="320" dirty="0"/>
              <a:t>Educational</a:t>
            </a:r>
            <a:r>
              <a:rPr spc="-20" dirty="0"/>
              <a:t> </a:t>
            </a:r>
            <a:r>
              <a:rPr spc="385" dirty="0"/>
              <a:t>Practice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1548" y="0"/>
            <a:ext cx="11691620" cy="9339580"/>
            <a:chOff x="-1548" y="0"/>
            <a:chExt cx="11691620" cy="9339580"/>
          </a:xfrm>
        </p:grpSpPr>
        <p:sp>
          <p:nvSpPr>
            <p:cNvPr id="4" name="object 4"/>
            <p:cNvSpPr/>
            <p:nvPr/>
          </p:nvSpPr>
          <p:spPr>
            <a:xfrm>
              <a:off x="-1548" y="0"/>
              <a:ext cx="6175375" cy="3201670"/>
            </a:xfrm>
            <a:custGeom>
              <a:avLst/>
              <a:gdLst/>
              <a:ahLst/>
              <a:cxnLst/>
              <a:rect l="l" t="t" r="r" b="b"/>
              <a:pathLst>
                <a:path w="6175375" h="3201670">
                  <a:moveTo>
                    <a:pt x="6174817" y="1105903"/>
                  </a:moveTo>
                  <a:lnTo>
                    <a:pt x="6124919" y="1122680"/>
                  </a:lnTo>
                  <a:lnTo>
                    <a:pt x="6075890" y="1134790"/>
                  </a:lnTo>
                  <a:lnTo>
                    <a:pt x="6028057" y="1143225"/>
                  </a:lnTo>
                  <a:lnTo>
                    <a:pt x="5981402" y="1147979"/>
                  </a:lnTo>
                  <a:lnTo>
                    <a:pt x="5935906" y="1149048"/>
                  </a:lnTo>
                  <a:lnTo>
                    <a:pt x="5891550" y="1146425"/>
                  </a:lnTo>
                  <a:lnTo>
                    <a:pt x="5848318" y="1140105"/>
                  </a:lnTo>
                  <a:lnTo>
                    <a:pt x="5806190" y="1130084"/>
                  </a:lnTo>
                  <a:lnTo>
                    <a:pt x="5765149" y="1116356"/>
                  </a:lnTo>
                  <a:lnTo>
                    <a:pt x="5725177" y="1098916"/>
                  </a:lnTo>
                  <a:lnTo>
                    <a:pt x="5686254" y="1077758"/>
                  </a:lnTo>
                  <a:lnTo>
                    <a:pt x="5648363" y="1052878"/>
                  </a:lnTo>
                  <a:lnTo>
                    <a:pt x="5611486" y="1024270"/>
                  </a:lnTo>
                  <a:lnTo>
                    <a:pt x="5575605" y="991929"/>
                  </a:lnTo>
                  <a:lnTo>
                    <a:pt x="5540701" y="955849"/>
                  </a:lnTo>
                  <a:lnTo>
                    <a:pt x="5506756" y="916026"/>
                  </a:lnTo>
                  <a:lnTo>
                    <a:pt x="5479514" y="880462"/>
                  </a:lnTo>
                  <a:lnTo>
                    <a:pt x="5453174" y="842903"/>
                  </a:lnTo>
                  <a:lnTo>
                    <a:pt x="5427687" y="803487"/>
                  </a:lnTo>
                  <a:lnTo>
                    <a:pt x="5403001" y="762351"/>
                  </a:lnTo>
                  <a:lnTo>
                    <a:pt x="5379063" y="719632"/>
                  </a:lnTo>
                  <a:lnTo>
                    <a:pt x="5355822" y="675468"/>
                  </a:lnTo>
                  <a:lnTo>
                    <a:pt x="5333226" y="629996"/>
                  </a:lnTo>
                  <a:lnTo>
                    <a:pt x="5311223" y="583354"/>
                  </a:lnTo>
                  <a:lnTo>
                    <a:pt x="5289763" y="535679"/>
                  </a:lnTo>
                  <a:lnTo>
                    <a:pt x="5268792" y="487109"/>
                  </a:lnTo>
                  <a:lnTo>
                    <a:pt x="5248260" y="437781"/>
                  </a:lnTo>
                  <a:lnTo>
                    <a:pt x="5228115" y="387832"/>
                  </a:lnTo>
                  <a:lnTo>
                    <a:pt x="5208305" y="337399"/>
                  </a:lnTo>
                  <a:lnTo>
                    <a:pt x="5081325" y="0"/>
                  </a:lnTo>
                  <a:lnTo>
                    <a:pt x="5108464" y="0"/>
                  </a:lnTo>
                  <a:lnTo>
                    <a:pt x="5231570" y="327183"/>
                  </a:lnTo>
                  <a:lnTo>
                    <a:pt x="5251236" y="377261"/>
                  </a:lnTo>
                  <a:lnTo>
                    <a:pt x="5271225" y="426847"/>
                  </a:lnTo>
                  <a:lnTo>
                    <a:pt x="5291586" y="475803"/>
                  </a:lnTo>
                  <a:lnTo>
                    <a:pt x="5312368" y="523989"/>
                  </a:lnTo>
                  <a:lnTo>
                    <a:pt x="5333623" y="571267"/>
                  </a:lnTo>
                  <a:lnTo>
                    <a:pt x="5355397" y="617498"/>
                  </a:lnTo>
                  <a:lnTo>
                    <a:pt x="5377742" y="662542"/>
                  </a:lnTo>
                  <a:lnTo>
                    <a:pt x="5400707" y="706262"/>
                  </a:lnTo>
                  <a:lnTo>
                    <a:pt x="5424341" y="748519"/>
                  </a:lnTo>
                  <a:lnTo>
                    <a:pt x="5448693" y="789173"/>
                  </a:lnTo>
                  <a:lnTo>
                    <a:pt x="5473813" y="828085"/>
                  </a:lnTo>
                  <a:lnTo>
                    <a:pt x="5499751" y="865118"/>
                  </a:lnTo>
                  <a:lnTo>
                    <a:pt x="5526555" y="900131"/>
                  </a:lnTo>
                  <a:lnTo>
                    <a:pt x="5561641" y="941220"/>
                  </a:lnTo>
                  <a:lnTo>
                    <a:pt x="5597581" y="978113"/>
                  </a:lnTo>
                  <a:lnTo>
                    <a:pt x="5634429" y="1010826"/>
                  </a:lnTo>
                  <a:lnTo>
                    <a:pt x="5672238" y="1039376"/>
                  </a:lnTo>
                  <a:lnTo>
                    <a:pt x="5711061" y="1063775"/>
                  </a:lnTo>
                  <a:lnTo>
                    <a:pt x="5750952" y="1084041"/>
                  </a:lnTo>
                  <a:lnTo>
                    <a:pt x="5791964" y="1100188"/>
                  </a:lnTo>
                  <a:lnTo>
                    <a:pt x="5834152" y="1112231"/>
                  </a:lnTo>
                  <a:lnTo>
                    <a:pt x="5877567" y="1120185"/>
                  </a:lnTo>
                  <a:lnTo>
                    <a:pt x="5922265" y="1124066"/>
                  </a:lnTo>
                  <a:lnTo>
                    <a:pt x="5968298" y="1123889"/>
                  </a:lnTo>
                  <a:lnTo>
                    <a:pt x="6015719" y="1119669"/>
                  </a:lnTo>
                  <a:lnTo>
                    <a:pt x="6064583" y="1111421"/>
                  </a:lnTo>
                  <a:lnTo>
                    <a:pt x="6114943" y="1099161"/>
                  </a:lnTo>
                  <a:lnTo>
                    <a:pt x="6166851" y="1082902"/>
                  </a:lnTo>
                  <a:lnTo>
                    <a:pt x="6174817" y="1105903"/>
                  </a:lnTo>
                  <a:close/>
                </a:path>
                <a:path w="6175375" h="3201670">
                  <a:moveTo>
                    <a:pt x="569182" y="1564133"/>
                  </a:moveTo>
                  <a:lnTo>
                    <a:pt x="575387" y="1689778"/>
                  </a:lnTo>
                  <a:lnTo>
                    <a:pt x="554701" y="1785874"/>
                  </a:lnTo>
                  <a:lnTo>
                    <a:pt x="546928" y="1885943"/>
                  </a:lnTo>
                  <a:lnTo>
                    <a:pt x="526680" y="1990897"/>
                  </a:lnTo>
                  <a:lnTo>
                    <a:pt x="529239" y="2042720"/>
                  </a:lnTo>
                  <a:lnTo>
                    <a:pt x="427150" y="2550261"/>
                  </a:lnTo>
                  <a:lnTo>
                    <a:pt x="404100" y="2598475"/>
                  </a:lnTo>
                  <a:lnTo>
                    <a:pt x="393693" y="2645218"/>
                  </a:lnTo>
                  <a:lnTo>
                    <a:pt x="370556" y="2691678"/>
                  </a:lnTo>
                  <a:lnTo>
                    <a:pt x="360056" y="2736534"/>
                  </a:lnTo>
                  <a:lnTo>
                    <a:pt x="336820" y="2780972"/>
                  </a:lnTo>
                  <a:lnTo>
                    <a:pt x="313529" y="2824299"/>
                  </a:lnTo>
                  <a:lnTo>
                    <a:pt x="290179" y="2866448"/>
                  </a:lnTo>
                  <a:lnTo>
                    <a:pt x="266768" y="2907353"/>
                  </a:lnTo>
                  <a:lnTo>
                    <a:pt x="243435" y="2949827"/>
                  </a:lnTo>
                  <a:lnTo>
                    <a:pt x="219994" y="2990116"/>
                  </a:lnTo>
                  <a:lnTo>
                    <a:pt x="183761" y="3028873"/>
                  </a:lnTo>
                  <a:lnTo>
                    <a:pt x="160108" y="3064876"/>
                  </a:lnTo>
                  <a:lnTo>
                    <a:pt x="123667" y="3099405"/>
                  </a:lnTo>
                  <a:lnTo>
                    <a:pt x="87124" y="3131862"/>
                  </a:lnTo>
                  <a:lnTo>
                    <a:pt x="50479" y="3162276"/>
                  </a:lnTo>
                  <a:lnTo>
                    <a:pt x="13735" y="3190675"/>
                  </a:lnTo>
                  <a:lnTo>
                    <a:pt x="1548" y="3201362"/>
                  </a:lnTo>
                  <a:lnTo>
                    <a:pt x="0" y="3170016"/>
                  </a:lnTo>
                  <a:lnTo>
                    <a:pt x="12334" y="3162311"/>
                  </a:lnTo>
                  <a:lnTo>
                    <a:pt x="36596" y="3138640"/>
                  </a:lnTo>
                  <a:lnTo>
                    <a:pt x="73484" y="3113151"/>
                  </a:lnTo>
                  <a:lnTo>
                    <a:pt x="121721" y="3059996"/>
                  </a:lnTo>
                  <a:lnTo>
                    <a:pt x="169744" y="3002505"/>
                  </a:lnTo>
                  <a:lnTo>
                    <a:pt x="193679" y="2972222"/>
                  </a:lnTo>
                  <a:lnTo>
                    <a:pt x="217566" y="2940962"/>
                  </a:lnTo>
                  <a:lnTo>
                    <a:pt x="241407" y="2908760"/>
                  </a:lnTo>
                  <a:lnTo>
                    <a:pt x="265203" y="2875652"/>
                  </a:lnTo>
                  <a:lnTo>
                    <a:pt x="276271" y="2842299"/>
                  </a:lnTo>
                  <a:lnTo>
                    <a:pt x="299983" y="2807486"/>
                  </a:lnTo>
                  <a:lnTo>
                    <a:pt x="310970" y="2772499"/>
                  </a:lnTo>
                  <a:lnTo>
                    <a:pt x="334605" y="2736122"/>
                  </a:lnTo>
                  <a:lnTo>
                    <a:pt x="367246" y="2624645"/>
                  </a:lnTo>
                  <a:lnTo>
                    <a:pt x="390747" y="2585569"/>
                  </a:lnTo>
                  <a:lnTo>
                    <a:pt x="444432" y="2385249"/>
                  </a:lnTo>
                  <a:lnTo>
                    <a:pt x="442417" y="2344446"/>
                  </a:lnTo>
                  <a:lnTo>
                    <a:pt x="484928" y="2175363"/>
                  </a:lnTo>
                  <a:lnTo>
                    <a:pt x="482839" y="2133055"/>
                  </a:lnTo>
                  <a:lnTo>
                    <a:pt x="504002" y="2046640"/>
                  </a:lnTo>
                  <a:lnTo>
                    <a:pt x="501889" y="2003857"/>
                  </a:lnTo>
                  <a:lnTo>
                    <a:pt x="512457" y="1960360"/>
                  </a:lnTo>
                  <a:lnTo>
                    <a:pt x="510337" y="1917438"/>
                  </a:lnTo>
                  <a:lnTo>
                    <a:pt x="520901" y="1873873"/>
                  </a:lnTo>
                  <a:lnTo>
                    <a:pt x="528822" y="1776791"/>
                  </a:lnTo>
                  <a:lnTo>
                    <a:pt x="569182" y="1564133"/>
                  </a:lnTo>
                  <a:close/>
                </a:path>
                <a:path w="6175375" h="3201670">
                  <a:moveTo>
                    <a:pt x="3721673" y="117"/>
                  </a:moveTo>
                  <a:lnTo>
                    <a:pt x="3709426" y="9604"/>
                  </a:lnTo>
                  <a:lnTo>
                    <a:pt x="3668078" y="202252"/>
                  </a:lnTo>
                  <a:lnTo>
                    <a:pt x="3644967" y="249219"/>
                  </a:lnTo>
                  <a:lnTo>
                    <a:pt x="3623945" y="338494"/>
                  </a:lnTo>
                  <a:lnTo>
                    <a:pt x="3600648" y="381706"/>
                  </a:lnTo>
                  <a:lnTo>
                    <a:pt x="3577272" y="423317"/>
                  </a:lnTo>
                  <a:lnTo>
                    <a:pt x="3553808" y="463153"/>
                  </a:lnTo>
                  <a:lnTo>
                    <a:pt x="3530248" y="501040"/>
                  </a:lnTo>
                  <a:lnTo>
                    <a:pt x="3506584" y="536803"/>
                  </a:lnTo>
                  <a:lnTo>
                    <a:pt x="3482805" y="570268"/>
                  </a:lnTo>
                  <a:lnTo>
                    <a:pt x="3458905" y="601260"/>
                  </a:lnTo>
                  <a:lnTo>
                    <a:pt x="3422189" y="630232"/>
                  </a:lnTo>
                  <a:lnTo>
                    <a:pt x="3385334" y="656382"/>
                  </a:lnTo>
                  <a:lnTo>
                    <a:pt x="3348331" y="679537"/>
                  </a:lnTo>
                  <a:lnTo>
                    <a:pt x="3311172" y="699521"/>
                  </a:lnTo>
                  <a:lnTo>
                    <a:pt x="3261163" y="716787"/>
                  </a:lnTo>
                  <a:lnTo>
                    <a:pt x="3223664" y="729908"/>
                  </a:lnTo>
                  <a:lnTo>
                    <a:pt x="3173299" y="739961"/>
                  </a:lnTo>
                  <a:lnTo>
                    <a:pt x="3122745" y="746193"/>
                  </a:lnTo>
                  <a:lnTo>
                    <a:pt x="3084760" y="749468"/>
                  </a:lnTo>
                  <a:lnTo>
                    <a:pt x="3033982" y="751175"/>
                  </a:lnTo>
                  <a:lnTo>
                    <a:pt x="2983103" y="750829"/>
                  </a:lnTo>
                  <a:lnTo>
                    <a:pt x="2944814" y="747940"/>
                  </a:lnTo>
                  <a:lnTo>
                    <a:pt x="2893753" y="743901"/>
                  </a:lnTo>
                  <a:lnTo>
                    <a:pt x="2842611" y="738225"/>
                  </a:lnTo>
                  <a:lnTo>
                    <a:pt x="2804079" y="730423"/>
                  </a:lnTo>
                  <a:lnTo>
                    <a:pt x="2752796" y="721888"/>
                  </a:lnTo>
                  <a:lnTo>
                    <a:pt x="2701452" y="712131"/>
                  </a:lnTo>
                  <a:lnTo>
                    <a:pt x="2650055" y="701291"/>
                  </a:lnTo>
                  <a:lnTo>
                    <a:pt x="2598611" y="689508"/>
                  </a:lnTo>
                  <a:lnTo>
                    <a:pt x="2559812" y="676293"/>
                  </a:lnTo>
                  <a:lnTo>
                    <a:pt x="2508295" y="663039"/>
                  </a:lnTo>
                  <a:lnTo>
                    <a:pt x="2456753" y="649257"/>
                  </a:lnTo>
                  <a:lnTo>
                    <a:pt x="2405191" y="635087"/>
                  </a:lnTo>
                  <a:lnTo>
                    <a:pt x="2302080" y="606994"/>
                  </a:lnTo>
                  <a:lnTo>
                    <a:pt x="2250545" y="593370"/>
                  </a:lnTo>
                  <a:lnTo>
                    <a:pt x="2199019" y="579918"/>
                  </a:lnTo>
                  <a:lnTo>
                    <a:pt x="2147507" y="566760"/>
                  </a:lnTo>
                  <a:lnTo>
                    <a:pt x="2108700" y="553392"/>
                  </a:lnTo>
                  <a:lnTo>
                    <a:pt x="2057236" y="541191"/>
                  </a:lnTo>
                  <a:lnTo>
                    <a:pt x="2005804" y="529651"/>
                  </a:lnTo>
                  <a:lnTo>
                    <a:pt x="1954411" y="518896"/>
                  </a:lnTo>
                  <a:lnTo>
                    <a:pt x="1903063" y="509049"/>
                  </a:lnTo>
                  <a:lnTo>
                    <a:pt x="1851765" y="500231"/>
                  </a:lnTo>
                  <a:lnTo>
                    <a:pt x="1800525" y="492566"/>
                  </a:lnTo>
                  <a:lnTo>
                    <a:pt x="1749348" y="486176"/>
                  </a:lnTo>
                  <a:lnTo>
                    <a:pt x="1698239" y="481183"/>
                  </a:lnTo>
                  <a:lnTo>
                    <a:pt x="1647206" y="477711"/>
                  </a:lnTo>
                  <a:lnTo>
                    <a:pt x="1596253" y="475881"/>
                  </a:lnTo>
                  <a:lnTo>
                    <a:pt x="1545371" y="475467"/>
                  </a:lnTo>
                  <a:lnTo>
                    <a:pt x="1481912" y="477865"/>
                  </a:lnTo>
                  <a:lnTo>
                    <a:pt x="1431243" y="481774"/>
                  </a:lnTo>
                  <a:lnTo>
                    <a:pt x="1380678" y="487773"/>
                  </a:lnTo>
                  <a:lnTo>
                    <a:pt x="1330213" y="495814"/>
                  </a:lnTo>
                  <a:lnTo>
                    <a:pt x="1279846" y="505849"/>
                  </a:lnTo>
                  <a:lnTo>
                    <a:pt x="1242261" y="517203"/>
                  </a:lnTo>
                  <a:lnTo>
                    <a:pt x="1192084" y="531081"/>
                  </a:lnTo>
                  <a:lnTo>
                    <a:pt x="1154684" y="546182"/>
                  </a:lnTo>
                  <a:lnTo>
                    <a:pt x="1117372" y="563085"/>
                  </a:lnTo>
                  <a:lnTo>
                    <a:pt x="1080147" y="581742"/>
                  </a:lnTo>
                  <a:lnTo>
                    <a:pt x="1043006" y="602104"/>
                  </a:lnTo>
                  <a:lnTo>
                    <a:pt x="1018631" y="623497"/>
                  </a:lnTo>
                  <a:lnTo>
                    <a:pt x="981652" y="647125"/>
                  </a:lnTo>
                  <a:lnTo>
                    <a:pt x="957434" y="671689"/>
                  </a:lnTo>
                  <a:lnTo>
                    <a:pt x="920606" y="698393"/>
                  </a:lnTo>
                  <a:lnTo>
                    <a:pt x="896536" y="725936"/>
                  </a:lnTo>
                  <a:lnTo>
                    <a:pt x="848602" y="785225"/>
                  </a:lnTo>
                  <a:lnTo>
                    <a:pt x="824734" y="816875"/>
                  </a:lnTo>
                  <a:lnTo>
                    <a:pt x="800929" y="849799"/>
                  </a:lnTo>
                  <a:lnTo>
                    <a:pt x="789869" y="883322"/>
                  </a:lnTo>
                  <a:lnTo>
                    <a:pt x="766183" y="918648"/>
                  </a:lnTo>
                  <a:lnTo>
                    <a:pt x="742552" y="955103"/>
                  </a:lnTo>
                  <a:lnTo>
                    <a:pt x="720818" y="1029956"/>
                  </a:lnTo>
                  <a:lnTo>
                    <a:pt x="697340" y="1069510"/>
                  </a:lnTo>
                  <a:lnTo>
                    <a:pt x="675891" y="1150129"/>
                  </a:lnTo>
                  <a:lnTo>
                    <a:pt x="644022" y="1277244"/>
                  </a:lnTo>
                  <a:lnTo>
                    <a:pt x="602001" y="1456263"/>
                  </a:lnTo>
                  <a:lnTo>
                    <a:pt x="604248" y="1501773"/>
                  </a:lnTo>
                  <a:lnTo>
                    <a:pt x="573063" y="1642730"/>
                  </a:lnTo>
                  <a:lnTo>
                    <a:pt x="566649" y="1512849"/>
                  </a:lnTo>
                  <a:lnTo>
                    <a:pt x="607579" y="1311746"/>
                  </a:lnTo>
                  <a:lnTo>
                    <a:pt x="638687" y="1169213"/>
                  </a:lnTo>
                  <a:lnTo>
                    <a:pt x="661832" y="1122927"/>
                  </a:lnTo>
                  <a:lnTo>
                    <a:pt x="682905" y="1034689"/>
                  </a:lnTo>
                  <a:lnTo>
                    <a:pt x="706207" y="991587"/>
                  </a:lnTo>
                  <a:lnTo>
                    <a:pt x="716883" y="950275"/>
                  </a:lnTo>
                  <a:lnTo>
                    <a:pt x="740302" y="909550"/>
                  </a:lnTo>
                  <a:lnTo>
                    <a:pt x="763785" y="870090"/>
                  </a:lnTo>
                  <a:lnTo>
                    <a:pt x="786995" y="825124"/>
                  </a:lnTo>
                  <a:lnTo>
                    <a:pt x="823030" y="782375"/>
                  </a:lnTo>
                  <a:lnTo>
                    <a:pt x="846519" y="743051"/>
                  </a:lnTo>
                  <a:lnTo>
                    <a:pt x="882828" y="705854"/>
                  </a:lnTo>
                  <a:lnTo>
                    <a:pt x="919272" y="671365"/>
                  </a:lnTo>
                  <a:lnTo>
                    <a:pt x="955846" y="639539"/>
                  </a:lnTo>
                  <a:lnTo>
                    <a:pt x="992550" y="610329"/>
                  </a:lnTo>
                  <a:lnTo>
                    <a:pt x="1029381" y="583692"/>
                  </a:lnTo>
                  <a:lnTo>
                    <a:pt x="1066337" y="559581"/>
                  </a:lnTo>
                  <a:lnTo>
                    <a:pt x="1103498" y="539625"/>
                  </a:lnTo>
                  <a:lnTo>
                    <a:pt x="1153449" y="521176"/>
                  </a:lnTo>
                  <a:lnTo>
                    <a:pt x="1190820" y="505478"/>
                  </a:lnTo>
                  <a:lnTo>
                    <a:pt x="1240980" y="491273"/>
                  </a:lnTo>
                  <a:lnTo>
                    <a:pt x="1278560" y="479807"/>
                  </a:lnTo>
                  <a:lnTo>
                    <a:pt x="1328929" y="469819"/>
                  </a:lnTo>
                  <a:lnTo>
                    <a:pt x="1379401" y="461929"/>
                  </a:lnTo>
                  <a:lnTo>
                    <a:pt x="1429977" y="456130"/>
                  </a:lnTo>
                  <a:lnTo>
                    <a:pt x="1480655" y="452416"/>
                  </a:lnTo>
                  <a:lnTo>
                    <a:pt x="1544121" y="450152"/>
                  </a:lnTo>
                  <a:lnTo>
                    <a:pt x="1595004" y="450586"/>
                  </a:lnTo>
                  <a:lnTo>
                    <a:pt x="1645959" y="452463"/>
                  </a:lnTo>
                  <a:lnTo>
                    <a:pt x="1696995" y="455991"/>
                  </a:lnTo>
                  <a:lnTo>
                    <a:pt x="1748106" y="461046"/>
                  </a:lnTo>
                  <a:lnTo>
                    <a:pt x="1799287" y="467506"/>
                  </a:lnTo>
                  <a:lnTo>
                    <a:pt x="1850532" y="475246"/>
                  </a:lnTo>
                  <a:lnTo>
                    <a:pt x="1901833" y="484144"/>
                  </a:lnTo>
                  <a:lnTo>
                    <a:pt x="1953185" y="494076"/>
                  </a:lnTo>
                  <a:lnTo>
                    <a:pt x="2004583" y="504921"/>
                  </a:lnTo>
                  <a:lnTo>
                    <a:pt x="2056019" y="516553"/>
                  </a:lnTo>
                  <a:lnTo>
                    <a:pt x="2107488" y="528850"/>
                  </a:lnTo>
                  <a:lnTo>
                    <a:pt x="2158984" y="541690"/>
                  </a:lnTo>
                  <a:lnTo>
                    <a:pt x="2210501" y="554948"/>
                  </a:lnTo>
                  <a:lnTo>
                    <a:pt x="2262032" y="568502"/>
                  </a:lnTo>
                  <a:lnTo>
                    <a:pt x="2313572" y="582228"/>
                  </a:lnTo>
                  <a:lnTo>
                    <a:pt x="2416732" y="611304"/>
                  </a:lnTo>
                  <a:lnTo>
                    <a:pt x="2468335" y="626316"/>
                  </a:lnTo>
                  <a:lnTo>
                    <a:pt x="2519916" y="640876"/>
                  </a:lnTo>
                  <a:lnTo>
                    <a:pt x="2571467" y="654818"/>
                  </a:lnTo>
                  <a:lnTo>
                    <a:pt x="2622978" y="667978"/>
                  </a:lnTo>
                  <a:lnTo>
                    <a:pt x="2674443" y="680192"/>
                  </a:lnTo>
                  <a:lnTo>
                    <a:pt x="2725854" y="691295"/>
                  </a:lnTo>
                  <a:lnTo>
                    <a:pt x="2777201" y="701124"/>
                  </a:lnTo>
                  <a:lnTo>
                    <a:pt x="2828477" y="709513"/>
                  </a:lnTo>
                  <a:lnTo>
                    <a:pt x="2879674" y="716299"/>
                  </a:lnTo>
                  <a:lnTo>
                    <a:pt x="2930784" y="721317"/>
                  </a:lnTo>
                  <a:lnTo>
                    <a:pt x="2981798" y="724402"/>
                  </a:lnTo>
                  <a:lnTo>
                    <a:pt x="3020024" y="726017"/>
                  </a:lnTo>
                  <a:lnTo>
                    <a:pt x="3070824" y="724744"/>
                  </a:lnTo>
                  <a:lnTo>
                    <a:pt x="3121503" y="721045"/>
                  </a:lnTo>
                  <a:lnTo>
                    <a:pt x="3172054" y="714757"/>
                  </a:lnTo>
                  <a:lnTo>
                    <a:pt x="3222416" y="704634"/>
                  </a:lnTo>
                  <a:lnTo>
                    <a:pt x="3259895" y="691119"/>
                  </a:lnTo>
                  <a:lnTo>
                    <a:pt x="3309856" y="672884"/>
                  </a:lnTo>
                  <a:lnTo>
                    <a:pt x="3346928" y="651108"/>
                  </a:lnTo>
                  <a:lnTo>
                    <a:pt x="3383789" y="625089"/>
                  </a:lnTo>
                  <a:lnTo>
                    <a:pt x="3420437" y="594753"/>
                  </a:lnTo>
                  <a:lnTo>
                    <a:pt x="3456869" y="560025"/>
                  </a:lnTo>
                  <a:lnTo>
                    <a:pt x="3493079" y="520831"/>
                  </a:lnTo>
                  <a:lnTo>
                    <a:pt x="3516381" y="477721"/>
                  </a:lnTo>
                  <a:lnTo>
                    <a:pt x="3552140" y="429369"/>
                  </a:lnTo>
                  <a:lnTo>
                    <a:pt x="3562827" y="388295"/>
                  </a:lnTo>
                  <a:lnTo>
                    <a:pt x="3586102" y="344646"/>
                  </a:lnTo>
                  <a:lnTo>
                    <a:pt x="3609292" y="299274"/>
                  </a:lnTo>
                  <a:lnTo>
                    <a:pt x="3619724" y="253031"/>
                  </a:lnTo>
                  <a:lnTo>
                    <a:pt x="3642778" y="204890"/>
                  </a:lnTo>
                  <a:lnTo>
                    <a:pt x="3673619" y="56975"/>
                  </a:lnTo>
                  <a:lnTo>
                    <a:pt x="3696533" y="6004"/>
                  </a:lnTo>
                  <a:lnTo>
                    <a:pt x="3696241" y="85"/>
                  </a:lnTo>
                  <a:lnTo>
                    <a:pt x="3721673" y="1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07166" y="2299962"/>
              <a:ext cx="10982309" cy="70389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036125" y="1222372"/>
            <a:ext cx="6250940" cy="8734425"/>
            <a:chOff x="12036125" y="1222372"/>
            <a:chExt cx="6250940" cy="8734425"/>
          </a:xfrm>
        </p:grpSpPr>
        <p:sp>
          <p:nvSpPr>
            <p:cNvPr id="7" name="object 7"/>
            <p:cNvSpPr/>
            <p:nvPr/>
          </p:nvSpPr>
          <p:spPr>
            <a:xfrm>
              <a:off x="12632401" y="7659808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036125" y="1222372"/>
              <a:ext cx="5219699" cy="87344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825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0380" y="1183035"/>
            <a:ext cx="1312735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370" dirty="0"/>
              <a:t>The </a:t>
            </a:r>
            <a:r>
              <a:rPr sz="6400" spc="210" dirty="0"/>
              <a:t>3 </a:t>
            </a:r>
            <a:r>
              <a:rPr sz="6400" spc="475" dirty="0"/>
              <a:t>major </a:t>
            </a:r>
            <a:r>
              <a:rPr sz="6400" spc="490" dirty="0"/>
              <a:t>components </a:t>
            </a:r>
            <a:r>
              <a:rPr sz="6400" spc="540" dirty="0"/>
              <a:t>of</a:t>
            </a:r>
            <a:r>
              <a:rPr sz="6400" spc="-350" dirty="0"/>
              <a:t> </a:t>
            </a:r>
            <a:r>
              <a:rPr sz="6400" spc="-165" dirty="0"/>
              <a:t>UDL</a:t>
            </a:r>
            <a:endParaRPr sz="6400"/>
          </a:p>
        </p:txBody>
      </p:sp>
      <p:grpSp>
        <p:nvGrpSpPr>
          <p:cNvPr id="3" name="object 3"/>
          <p:cNvGrpSpPr/>
          <p:nvPr/>
        </p:nvGrpSpPr>
        <p:grpSpPr>
          <a:xfrm>
            <a:off x="-1375" y="0"/>
            <a:ext cx="18288635" cy="9534525"/>
            <a:chOff x="-1375" y="0"/>
            <a:chExt cx="18288635" cy="9534525"/>
          </a:xfrm>
        </p:grpSpPr>
        <p:sp>
          <p:nvSpPr>
            <p:cNvPr id="4" name="object 4"/>
            <p:cNvSpPr/>
            <p:nvPr/>
          </p:nvSpPr>
          <p:spPr>
            <a:xfrm>
              <a:off x="-1371" y="0"/>
              <a:ext cx="18288635" cy="9407525"/>
            </a:xfrm>
            <a:custGeom>
              <a:avLst/>
              <a:gdLst/>
              <a:ahLst/>
              <a:cxnLst/>
              <a:rect l="l" t="t" r="r" b="b"/>
              <a:pathLst>
                <a:path w="18288635" h="9407525">
                  <a:moveTo>
                    <a:pt x="3905618" y="406"/>
                  </a:moveTo>
                  <a:lnTo>
                    <a:pt x="3880193" y="381"/>
                  </a:lnTo>
                  <a:lnTo>
                    <a:pt x="3869652" y="44488"/>
                  </a:lnTo>
                  <a:lnTo>
                    <a:pt x="3838892" y="194195"/>
                  </a:lnTo>
                  <a:lnTo>
                    <a:pt x="3815892" y="243370"/>
                  </a:lnTo>
                  <a:lnTo>
                    <a:pt x="3805529" y="290893"/>
                  </a:lnTo>
                  <a:lnTo>
                    <a:pt x="3782415" y="337756"/>
                  </a:lnTo>
                  <a:lnTo>
                    <a:pt x="3771900" y="382498"/>
                  </a:lnTo>
                  <a:lnTo>
                    <a:pt x="3748633" y="426148"/>
                  </a:lnTo>
                  <a:lnTo>
                    <a:pt x="3725253" y="467855"/>
                  </a:lnTo>
                  <a:lnTo>
                    <a:pt x="3702177" y="515581"/>
                  </a:lnTo>
                  <a:lnTo>
                    <a:pt x="3666198" y="559320"/>
                  </a:lnTo>
                  <a:lnTo>
                    <a:pt x="3642664" y="597890"/>
                  </a:lnTo>
                  <a:lnTo>
                    <a:pt x="3606241" y="632612"/>
                  </a:lnTo>
                  <a:lnTo>
                    <a:pt x="3569589" y="662952"/>
                  </a:lnTo>
                  <a:lnTo>
                    <a:pt x="3532733" y="688962"/>
                  </a:lnTo>
                  <a:lnTo>
                    <a:pt x="3482975" y="711365"/>
                  </a:lnTo>
                  <a:lnTo>
                    <a:pt x="3445700" y="728980"/>
                  </a:lnTo>
                  <a:lnTo>
                    <a:pt x="3395535" y="743115"/>
                  </a:lnTo>
                  <a:lnTo>
                    <a:pt x="3345167" y="753237"/>
                  </a:lnTo>
                  <a:lnTo>
                    <a:pt x="3307308" y="758901"/>
                  </a:lnTo>
                  <a:lnTo>
                    <a:pt x="3256623" y="762596"/>
                  </a:lnTo>
                  <a:lnTo>
                    <a:pt x="3205823" y="763879"/>
                  </a:lnTo>
                  <a:lnTo>
                    <a:pt x="3154921" y="762889"/>
                  </a:lnTo>
                  <a:lnTo>
                    <a:pt x="3103905" y="759802"/>
                  </a:lnTo>
                  <a:lnTo>
                    <a:pt x="3052788" y="754786"/>
                  </a:lnTo>
                  <a:lnTo>
                    <a:pt x="3014281" y="747369"/>
                  </a:lnTo>
                  <a:lnTo>
                    <a:pt x="2962999" y="738987"/>
                  </a:lnTo>
                  <a:lnTo>
                    <a:pt x="2911652" y="729157"/>
                  </a:lnTo>
                  <a:lnTo>
                    <a:pt x="2860243" y="718045"/>
                  </a:lnTo>
                  <a:lnTo>
                    <a:pt x="2808782" y="705840"/>
                  </a:lnTo>
                  <a:lnTo>
                    <a:pt x="2757271" y="692670"/>
                  </a:lnTo>
                  <a:lnTo>
                    <a:pt x="2693035" y="679361"/>
                  </a:lnTo>
                  <a:lnTo>
                    <a:pt x="2641447" y="664806"/>
                  </a:lnTo>
                  <a:lnTo>
                    <a:pt x="2589847" y="649795"/>
                  </a:lnTo>
                  <a:lnTo>
                    <a:pt x="2486685" y="620712"/>
                  </a:lnTo>
                  <a:lnTo>
                    <a:pt x="2435148" y="606983"/>
                  </a:lnTo>
                  <a:lnTo>
                    <a:pt x="2383612" y="593432"/>
                  </a:lnTo>
                  <a:lnTo>
                    <a:pt x="2344788" y="579551"/>
                  </a:lnTo>
                  <a:lnTo>
                    <a:pt x="2293289" y="566712"/>
                  </a:lnTo>
                  <a:lnTo>
                    <a:pt x="2241816" y="554418"/>
                  </a:lnTo>
                  <a:lnTo>
                    <a:pt x="2190381" y="542785"/>
                  </a:lnTo>
                  <a:lnTo>
                    <a:pt x="2138984" y="531939"/>
                  </a:lnTo>
                  <a:lnTo>
                    <a:pt x="2087638" y="522008"/>
                  </a:lnTo>
                  <a:lnTo>
                    <a:pt x="2036330" y="513105"/>
                  </a:lnTo>
                  <a:lnTo>
                    <a:pt x="1985086" y="505371"/>
                  </a:lnTo>
                  <a:lnTo>
                    <a:pt x="1933905" y="498906"/>
                  </a:lnTo>
                  <a:lnTo>
                    <a:pt x="1882800" y="493852"/>
                  </a:lnTo>
                  <a:lnTo>
                    <a:pt x="1831759" y="490321"/>
                  </a:lnTo>
                  <a:lnTo>
                    <a:pt x="1780806" y="488442"/>
                  </a:lnTo>
                  <a:lnTo>
                    <a:pt x="1717243" y="488632"/>
                  </a:lnTo>
                  <a:lnTo>
                    <a:pt x="1666455" y="490270"/>
                  </a:lnTo>
                  <a:lnTo>
                    <a:pt x="1615782" y="493991"/>
                  </a:lnTo>
                  <a:lnTo>
                    <a:pt x="1565198" y="499783"/>
                  </a:lnTo>
                  <a:lnTo>
                    <a:pt x="1514729" y="507682"/>
                  </a:lnTo>
                  <a:lnTo>
                    <a:pt x="1464360" y="517664"/>
                  </a:lnTo>
                  <a:lnTo>
                    <a:pt x="1414094" y="529755"/>
                  </a:lnTo>
                  <a:lnTo>
                    <a:pt x="1376616" y="543344"/>
                  </a:lnTo>
                  <a:lnTo>
                    <a:pt x="1326565" y="559663"/>
                  </a:lnTo>
                  <a:lnTo>
                    <a:pt x="1289304" y="577481"/>
                  </a:lnTo>
                  <a:lnTo>
                    <a:pt x="1252143" y="597446"/>
                  </a:lnTo>
                  <a:lnTo>
                    <a:pt x="1202499" y="622173"/>
                  </a:lnTo>
                  <a:lnTo>
                    <a:pt x="1165669" y="648817"/>
                  </a:lnTo>
                  <a:lnTo>
                    <a:pt x="1128966" y="678027"/>
                  </a:lnTo>
                  <a:lnTo>
                    <a:pt x="1092390" y="709853"/>
                  </a:lnTo>
                  <a:lnTo>
                    <a:pt x="1055941" y="744334"/>
                  </a:lnTo>
                  <a:lnTo>
                    <a:pt x="1032319" y="780910"/>
                  </a:lnTo>
                  <a:lnTo>
                    <a:pt x="996149" y="820864"/>
                  </a:lnTo>
                  <a:lnTo>
                    <a:pt x="972794" y="862977"/>
                  </a:lnTo>
                  <a:lnTo>
                    <a:pt x="949591" y="907948"/>
                  </a:lnTo>
                  <a:lnTo>
                    <a:pt x="926109" y="947407"/>
                  </a:lnTo>
                  <a:lnTo>
                    <a:pt x="902690" y="988136"/>
                  </a:lnTo>
                  <a:lnTo>
                    <a:pt x="879322" y="1030071"/>
                  </a:lnTo>
                  <a:lnTo>
                    <a:pt x="858139" y="1116139"/>
                  </a:lnTo>
                  <a:lnTo>
                    <a:pt x="834948" y="1161415"/>
                  </a:lnTo>
                  <a:lnTo>
                    <a:pt x="814070" y="1253693"/>
                  </a:lnTo>
                  <a:lnTo>
                    <a:pt x="783094" y="1398803"/>
                  </a:lnTo>
                  <a:lnTo>
                    <a:pt x="732180" y="1655076"/>
                  </a:lnTo>
                  <a:lnTo>
                    <a:pt x="734758" y="1707426"/>
                  </a:lnTo>
                  <a:lnTo>
                    <a:pt x="714629" y="1814652"/>
                  </a:lnTo>
                  <a:lnTo>
                    <a:pt x="706704" y="1911731"/>
                  </a:lnTo>
                  <a:lnTo>
                    <a:pt x="685571" y="1998840"/>
                  </a:lnTo>
                  <a:lnTo>
                    <a:pt x="687679" y="2041728"/>
                  </a:lnTo>
                  <a:lnTo>
                    <a:pt x="677113" y="2085124"/>
                  </a:lnTo>
                  <a:lnTo>
                    <a:pt x="679221" y="2127783"/>
                  </a:lnTo>
                  <a:lnTo>
                    <a:pt x="647433" y="2256548"/>
                  </a:lnTo>
                  <a:lnTo>
                    <a:pt x="649503" y="2298369"/>
                  </a:lnTo>
                  <a:lnTo>
                    <a:pt x="617550" y="2423731"/>
                  </a:lnTo>
                  <a:lnTo>
                    <a:pt x="563867" y="2624061"/>
                  </a:lnTo>
                  <a:lnTo>
                    <a:pt x="531317" y="2737497"/>
                  </a:lnTo>
                  <a:lnTo>
                    <a:pt x="507720" y="2774607"/>
                  </a:lnTo>
                  <a:lnTo>
                    <a:pt x="496773" y="2810357"/>
                  </a:lnTo>
                  <a:lnTo>
                    <a:pt x="473100" y="2845968"/>
                  </a:lnTo>
                  <a:lnTo>
                    <a:pt x="462076" y="2880156"/>
                  </a:lnTo>
                  <a:lnTo>
                    <a:pt x="438315" y="2914142"/>
                  </a:lnTo>
                  <a:lnTo>
                    <a:pt x="403364" y="2978823"/>
                  </a:lnTo>
                  <a:lnTo>
                    <a:pt x="379476" y="3010077"/>
                  </a:lnTo>
                  <a:lnTo>
                    <a:pt x="355549" y="3040367"/>
                  </a:lnTo>
                  <a:lnTo>
                    <a:pt x="307517" y="3097860"/>
                  </a:lnTo>
                  <a:lnTo>
                    <a:pt x="270751" y="3125622"/>
                  </a:lnTo>
                  <a:lnTo>
                    <a:pt x="246595" y="3151632"/>
                  </a:lnTo>
                  <a:lnTo>
                    <a:pt x="222402" y="3176498"/>
                  </a:lnTo>
                  <a:lnTo>
                    <a:pt x="185445" y="3200793"/>
                  </a:lnTo>
                  <a:lnTo>
                    <a:pt x="148450" y="3223869"/>
                  </a:lnTo>
                  <a:lnTo>
                    <a:pt x="124053" y="3245053"/>
                  </a:lnTo>
                  <a:lnTo>
                    <a:pt x="86931" y="3265563"/>
                  </a:lnTo>
                  <a:lnTo>
                    <a:pt x="49733" y="3284740"/>
                  </a:lnTo>
                  <a:lnTo>
                    <a:pt x="12458" y="3302546"/>
                  </a:lnTo>
                  <a:lnTo>
                    <a:pt x="0" y="3307511"/>
                  </a:lnTo>
                  <a:lnTo>
                    <a:pt x="1371" y="3335363"/>
                  </a:lnTo>
                  <a:lnTo>
                    <a:pt x="26123" y="3321647"/>
                  </a:lnTo>
                  <a:lnTo>
                    <a:pt x="63347" y="3303181"/>
                  </a:lnTo>
                  <a:lnTo>
                    <a:pt x="113068" y="3280029"/>
                  </a:lnTo>
                  <a:lnTo>
                    <a:pt x="150012" y="3255568"/>
                  </a:lnTo>
                  <a:lnTo>
                    <a:pt x="186855" y="3229165"/>
                  </a:lnTo>
                  <a:lnTo>
                    <a:pt x="236283" y="3200133"/>
                  </a:lnTo>
                  <a:lnTo>
                    <a:pt x="272923" y="3169716"/>
                  </a:lnTo>
                  <a:lnTo>
                    <a:pt x="296786" y="3137890"/>
                  </a:lnTo>
                  <a:lnTo>
                    <a:pt x="333222" y="3103359"/>
                  </a:lnTo>
                  <a:lnTo>
                    <a:pt x="369557" y="3066732"/>
                  </a:lnTo>
                  <a:lnTo>
                    <a:pt x="393115" y="3028607"/>
                  </a:lnTo>
                  <a:lnTo>
                    <a:pt x="429234" y="2987687"/>
                  </a:lnTo>
                  <a:lnTo>
                    <a:pt x="452564" y="2945206"/>
                  </a:lnTo>
                  <a:lnTo>
                    <a:pt x="475983" y="2904312"/>
                  </a:lnTo>
                  <a:lnTo>
                    <a:pt x="499325" y="2862161"/>
                  </a:lnTo>
                  <a:lnTo>
                    <a:pt x="522617" y="2818828"/>
                  </a:lnTo>
                  <a:lnTo>
                    <a:pt x="533171" y="2775013"/>
                  </a:lnTo>
                  <a:lnTo>
                    <a:pt x="556361" y="2729534"/>
                  </a:lnTo>
                  <a:lnTo>
                    <a:pt x="579488" y="2683078"/>
                  </a:lnTo>
                  <a:lnTo>
                    <a:pt x="600265" y="2588742"/>
                  </a:lnTo>
                  <a:lnTo>
                    <a:pt x="623277" y="2539758"/>
                  </a:lnTo>
                  <a:lnTo>
                    <a:pt x="694766" y="2185085"/>
                  </a:lnTo>
                  <a:lnTo>
                    <a:pt x="689952" y="2087549"/>
                  </a:lnTo>
                  <a:lnTo>
                    <a:pt x="692226" y="2133549"/>
                  </a:lnTo>
                  <a:lnTo>
                    <a:pt x="732726" y="1923796"/>
                  </a:lnTo>
                  <a:lnTo>
                    <a:pt x="740498" y="1823732"/>
                  </a:lnTo>
                  <a:lnTo>
                    <a:pt x="750836" y="1775574"/>
                  </a:lnTo>
                  <a:lnTo>
                    <a:pt x="748499" y="1728266"/>
                  </a:lnTo>
                  <a:lnTo>
                    <a:pt x="769239" y="1633232"/>
                  </a:lnTo>
                  <a:lnTo>
                    <a:pt x="766953" y="1586852"/>
                  </a:lnTo>
                  <a:lnTo>
                    <a:pt x="819277" y="1358938"/>
                  </a:lnTo>
                  <a:lnTo>
                    <a:pt x="817143" y="1315732"/>
                  </a:lnTo>
                  <a:lnTo>
                    <a:pt x="827722" y="1272603"/>
                  </a:lnTo>
                  <a:lnTo>
                    <a:pt x="851027" y="1229588"/>
                  </a:lnTo>
                  <a:lnTo>
                    <a:pt x="872401" y="1147229"/>
                  </a:lnTo>
                  <a:lnTo>
                    <a:pt x="893940" y="1068438"/>
                  </a:lnTo>
                  <a:lnTo>
                    <a:pt x="917460" y="1029868"/>
                  </a:lnTo>
                  <a:lnTo>
                    <a:pt x="928357" y="992962"/>
                  </a:lnTo>
                  <a:lnTo>
                    <a:pt x="951979" y="956513"/>
                  </a:lnTo>
                  <a:lnTo>
                    <a:pt x="986726" y="887653"/>
                  </a:lnTo>
                  <a:lnTo>
                    <a:pt x="1010539" y="854735"/>
                  </a:lnTo>
                  <a:lnTo>
                    <a:pt x="1034402" y="823087"/>
                  </a:lnTo>
                  <a:lnTo>
                    <a:pt x="1058341" y="792759"/>
                  </a:lnTo>
                  <a:lnTo>
                    <a:pt x="1106411" y="736257"/>
                  </a:lnTo>
                  <a:lnTo>
                    <a:pt x="1167447" y="684987"/>
                  </a:lnTo>
                  <a:lnTo>
                    <a:pt x="1191742" y="661987"/>
                  </a:lnTo>
                  <a:lnTo>
                    <a:pt x="1228813" y="639965"/>
                  </a:lnTo>
                  <a:lnTo>
                    <a:pt x="1265948" y="619594"/>
                  </a:lnTo>
                  <a:lnTo>
                    <a:pt x="1303172" y="600938"/>
                  </a:lnTo>
                  <a:lnTo>
                    <a:pt x="1340485" y="584047"/>
                  </a:lnTo>
                  <a:lnTo>
                    <a:pt x="1377886" y="568934"/>
                  </a:lnTo>
                  <a:lnTo>
                    <a:pt x="1415376" y="555688"/>
                  </a:lnTo>
                  <a:lnTo>
                    <a:pt x="1465643" y="543712"/>
                  </a:lnTo>
                  <a:lnTo>
                    <a:pt x="1516011" y="533679"/>
                  </a:lnTo>
                  <a:lnTo>
                    <a:pt x="1566481" y="525627"/>
                  </a:lnTo>
                  <a:lnTo>
                    <a:pt x="1617040" y="519633"/>
                  </a:lnTo>
                  <a:lnTo>
                    <a:pt x="1667713" y="515721"/>
                  </a:lnTo>
                  <a:lnTo>
                    <a:pt x="1718487" y="513956"/>
                  </a:lnTo>
                  <a:lnTo>
                    <a:pt x="1782051" y="513740"/>
                  </a:lnTo>
                  <a:lnTo>
                    <a:pt x="1833003" y="515569"/>
                  </a:lnTo>
                  <a:lnTo>
                    <a:pt x="1884045" y="519036"/>
                  </a:lnTo>
                  <a:lnTo>
                    <a:pt x="1935149" y="524040"/>
                  </a:lnTo>
                  <a:lnTo>
                    <a:pt x="1986330" y="530428"/>
                  </a:lnTo>
                  <a:lnTo>
                    <a:pt x="2037562" y="538086"/>
                  </a:lnTo>
                  <a:lnTo>
                    <a:pt x="2088870" y="546912"/>
                  </a:lnTo>
                  <a:lnTo>
                    <a:pt x="2140216" y="556755"/>
                  </a:lnTo>
                  <a:lnTo>
                    <a:pt x="2178926" y="568134"/>
                  </a:lnTo>
                  <a:lnTo>
                    <a:pt x="2230348" y="579678"/>
                  </a:lnTo>
                  <a:lnTo>
                    <a:pt x="2281821" y="591883"/>
                  </a:lnTo>
                  <a:lnTo>
                    <a:pt x="2333307" y="604621"/>
                  </a:lnTo>
                  <a:lnTo>
                    <a:pt x="2384818" y="617778"/>
                  </a:lnTo>
                  <a:lnTo>
                    <a:pt x="2436342" y="631228"/>
                  </a:lnTo>
                  <a:lnTo>
                    <a:pt x="2487879" y="644855"/>
                  </a:lnTo>
                  <a:lnTo>
                    <a:pt x="2578303" y="673569"/>
                  </a:lnTo>
                  <a:lnTo>
                    <a:pt x="2629865" y="687743"/>
                  </a:lnTo>
                  <a:lnTo>
                    <a:pt x="2681414" y="701522"/>
                  </a:lnTo>
                  <a:lnTo>
                    <a:pt x="2732925" y="714781"/>
                  </a:lnTo>
                  <a:lnTo>
                    <a:pt x="2784411" y="727367"/>
                  </a:lnTo>
                  <a:lnTo>
                    <a:pt x="2835859" y="739152"/>
                  </a:lnTo>
                  <a:lnTo>
                    <a:pt x="2887256" y="749985"/>
                  </a:lnTo>
                  <a:lnTo>
                    <a:pt x="2925915" y="760374"/>
                  </a:lnTo>
                  <a:lnTo>
                    <a:pt x="2977197" y="768908"/>
                  </a:lnTo>
                  <a:lnTo>
                    <a:pt x="3028416" y="776084"/>
                  </a:lnTo>
                  <a:lnTo>
                    <a:pt x="3079559" y="781761"/>
                  </a:lnTo>
                  <a:lnTo>
                    <a:pt x="3117926" y="786422"/>
                  </a:lnTo>
                  <a:lnTo>
                    <a:pt x="3168904" y="788682"/>
                  </a:lnTo>
                  <a:lnTo>
                    <a:pt x="3219780" y="789038"/>
                  </a:lnTo>
                  <a:lnTo>
                    <a:pt x="3257880" y="787958"/>
                  </a:lnTo>
                  <a:lnTo>
                    <a:pt x="3308540" y="784047"/>
                  </a:lnTo>
                  <a:lnTo>
                    <a:pt x="3346412" y="778446"/>
                  </a:lnTo>
                  <a:lnTo>
                    <a:pt x="3396780" y="768388"/>
                  </a:lnTo>
                  <a:lnTo>
                    <a:pt x="3446970" y="754646"/>
                  </a:lnTo>
                  <a:lnTo>
                    <a:pt x="3484283" y="738009"/>
                  </a:lnTo>
                  <a:lnTo>
                    <a:pt x="3534130" y="717397"/>
                  </a:lnTo>
                  <a:lnTo>
                    <a:pt x="3571138" y="694245"/>
                  </a:lnTo>
                  <a:lnTo>
                    <a:pt x="3607993" y="668096"/>
                  </a:lnTo>
                  <a:lnTo>
                    <a:pt x="3632022" y="639749"/>
                  </a:lnTo>
                  <a:lnTo>
                    <a:pt x="3668611" y="608126"/>
                  </a:lnTo>
                  <a:lnTo>
                    <a:pt x="3692385" y="574662"/>
                  </a:lnTo>
                  <a:lnTo>
                    <a:pt x="3716045" y="538899"/>
                  </a:lnTo>
                  <a:lnTo>
                    <a:pt x="3739604" y="501015"/>
                  </a:lnTo>
                  <a:lnTo>
                    <a:pt x="3763073" y="461175"/>
                  </a:lnTo>
                  <a:lnTo>
                    <a:pt x="3786454" y="419569"/>
                  </a:lnTo>
                  <a:lnTo>
                    <a:pt x="3797058" y="376974"/>
                  </a:lnTo>
                  <a:lnTo>
                    <a:pt x="3820287" y="332346"/>
                  </a:lnTo>
                  <a:lnTo>
                    <a:pt x="3841191" y="240741"/>
                  </a:lnTo>
                  <a:lnTo>
                    <a:pt x="3864267" y="192862"/>
                  </a:lnTo>
                  <a:lnTo>
                    <a:pt x="3905618" y="406"/>
                  </a:lnTo>
                  <a:close/>
                </a:path>
                <a:path w="18288635" h="9407525">
                  <a:moveTo>
                    <a:pt x="6355651" y="1145095"/>
                  </a:moveTo>
                  <a:lnTo>
                    <a:pt x="6355588" y="1143952"/>
                  </a:lnTo>
                  <a:lnTo>
                    <a:pt x="6347650" y="1121003"/>
                  </a:lnTo>
                  <a:lnTo>
                    <a:pt x="6295733" y="1137272"/>
                  </a:lnTo>
                  <a:lnTo>
                    <a:pt x="6245377" y="1149527"/>
                  </a:lnTo>
                  <a:lnTo>
                    <a:pt x="6196508" y="1157770"/>
                  </a:lnTo>
                  <a:lnTo>
                    <a:pt x="6149086" y="1161999"/>
                  </a:lnTo>
                  <a:lnTo>
                    <a:pt x="6103061" y="1162177"/>
                  </a:lnTo>
                  <a:lnTo>
                    <a:pt x="6058357" y="1158290"/>
                  </a:lnTo>
                  <a:lnTo>
                    <a:pt x="6014948" y="1150340"/>
                  </a:lnTo>
                  <a:lnTo>
                    <a:pt x="5972759" y="1138288"/>
                  </a:lnTo>
                  <a:lnTo>
                    <a:pt x="5931738" y="1122146"/>
                  </a:lnTo>
                  <a:lnTo>
                    <a:pt x="5891847" y="1101877"/>
                  </a:lnTo>
                  <a:lnTo>
                    <a:pt x="5853036" y="1077480"/>
                  </a:lnTo>
                  <a:lnTo>
                    <a:pt x="5815215" y="1048931"/>
                  </a:lnTo>
                  <a:lnTo>
                    <a:pt x="5778373" y="1016215"/>
                  </a:lnTo>
                  <a:lnTo>
                    <a:pt x="5742432" y="979322"/>
                  </a:lnTo>
                  <a:lnTo>
                    <a:pt x="5707342" y="938237"/>
                  </a:lnTo>
                  <a:lnTo>
                    <a:pt x="5680545" y="903224"/>
                  </a:lnTo>
                  <a:lnTo>
                    <a:pt x="5654611" y="866190"/>
                  </a:lnTo>
                  <a:lnTo>
                    <a:pt x="5629491" y="827278"/>
                  </a:lnTo>
                  <a:lnTo>
                    <a:pt x="5605132" y="786625"/>
                  </a:lnTo>
                  <a:lnTo>
                    <a:pt x="5581497" y="744372"/>
                  </a:lnTo>
                  <a:lnTo>
                    <a:pt x="5558536" y="700646"/>
                  </a:lnTo>
                  <a:lnTo>
                    <a:pt x="5536184" y="655599"/>
                  </a:lnTo>
                  <a:lnTo>
                    <a:pt x="5514416" y="609371"/>
                  </a:lnTo>
                  <a:lnTo>
                    <a:pt x="5493156" y="562089"/>
                  </a:lnTo>
                  <a:lnTo>
                    <a:pt x="5472379" y="513905"/>
                  </a:lnTo>
                  <a:lnTo>
                    <a:pt x="5452021" y="464959"/>
                  </a:lnTo>
                  <a:lnTo>
                    <a:pt x="5432031" y="415366"/>
                  </a:lnTo>
                  <a:lnTo>
                    <a:pt x="5412359" y="365290"/>
                  </a:lnTo>
                  <a:lnTo>
                    <a:pt x="5274767" y="0"/>
                  </a:lnTo>
                  <a:lnTo>
                    <a:pt x="5247576" y="0"/>
                  </a:lnTo>
                  <a:lnTo>
                    <a:pt x="5389092" y="375500"/>
                  </a:lnTo>
                  <a:lnTo>
                    <a:pt x="5408904" y="425932"/>
                  </a:lnTo>
                  <a:lnTo>
                    <a:pt x="5429047" y="475881"/>
                  </a:lnTo>
                  <a:lnTo>
                    <a:pt x="5449582" y="525221"/>
                  </a:lnTo>
                  <a:lnTo>
                    <a:pt x="5470550" y="573786"/>
                  </a:lnTo>
                  <a:lnTo>
                    <a:pt x="5492013" y="621461"/>
                  </a:lnTo>
                  <a:lnTo>
                    <a:pt x="5514022" y="668108"/>
                  </a:lnTo>
                  <a:lnTo>
                    <a:pt x="5536616" y="713574"/>
                  </a:lnTo>
                  <a:lnTo>
                    <a:pt x="5559857" y="757732"/>
                  </a:lnTo>
                  <a:lnTo>
                    <a:pt x="5583796" y="800455"/>
                  </a:lnTo>
                  <a:lnTo>
                    <a:pt x="5608485" y="841590"/>
                  </a:lnTo>
                  <a:lnTo>
                    <a:pt x="5633961" y="881011"/>
                  </a:lnTo>
                  <a:lnTo>
                    <a:pt x="5660301" y="918565"/>
                  </a:lnTo>
                  <a:lnTo>
                    <a:pt x="5687555" y="954138"/>
                  </a:lnTo>
                  <a:lnTo>
                    <a:pt x="5721489" y="993952"/>
                  </a:lnTo>
                  <a:lnTo>
                    <a:pt x="5756402" y="1030033"/>
                  </a:lnTo>
                  <a:lnTo>
                    <a:pt x="5792279" y="1062380"/>
                  </a:lnTo>
                  <a:lnTo>
                    <a:pt x="5829160" y="1090980"/>
                  </a:lnTo>
                  <a:lnTo>
                    <a:pt x="5867044" y="1115860"/>
                  </a:lnTo>
                  <a:lnTo>
                    <a:pt x="5905970" y="1137018"/>
                  </a:lnTo>
                  <a:lnTo>
                    <a:pt x="5945937" y="1154468"/>
                  </a:lnTo>
                  <a:lnTo>
                    <a:pt x="5986983" y="1168196"/>
                  </a:lnTo>
                  <a:lnTo>
                    <a:pt x="6029109" y="1178217"/>
                  </a:lnTo>
                  <a:lnTo>
                    <a:pt x="6072340" y="1184529"/>
                  </a:lnTo>
                  <a:lnTo>
                    <a:pt x="6116701" y="1187157"/>
                  </a:lnTo>
                  <a:lnTo>
                    <a:pt x="6162192" y="1186091"/>
                  </a:lnTo>
                  <a:lnTo>
                    <a:pt x="6208852" y="1181328"/>
                  </a:lnTo>
                  <a:lnTo>
                    <a:pt x="6256680" y="1172895"/>
                  </a:lnTo>
                  <a:lnTo>
                    <a:pt x="6305715" y="1160792"/>
                  </a:lnTo>
                  <a:lnTo>
                    <a:pt x="6355651" y="1145095"/>
                  </a:lnTo>
                  <a:close/>
                </a:path>
                <a:path w="18288635" h="9407525">
                  <a:moveTo>
                    <a:pt x="18288165" y="8453780"/>
                  </a:moveTo>
                  <a:lnTo>
                    <a:pt x="18280787" y="8412835"/>
                  </a:lnTo>
                  <a:lnTo>
                    <a:pt x="18238127" y="8467522"/>
                  </a:lnTo>
                  <a:lnTo>
                    <a:pt x="18203876" y="8505990"/>
                  </a:lnTo>
                  <a:lnTo>
                    <a:pt x="18158410" y="8538489"/>
                  </a:lnTo>
                  <a:lnTo>
                    <a:pt x="18057279" y="8650757"/>
                  </a:lnTo>
                  <a:lnTo>
                    <a:pt x="18013122" y="8680729"/>
                  </a:lnTo>
                  <a:lnTo>
                    <a:pt x="17980825" y="8715438"/>
                  </a:lnTo>
                  <a:lnTo>
                    <a:pt x="17937938" y="8742959"/>
                  </a:lnTo>
                  <a:lnTo>
                    <a:pt x="17907127" y="8774798"/>
                  </a:lnTo>
                  <a:lnTo>
                    <a:pt x="17865941" y="8799055"/>
                  </a:lnTo>
                  <a:lnTo>
                    <a:pt x="17810696" y="8822817"/>
                  </a:lnTo>
                  <a:lnTo>
                    <a:pt x="17768850" y="8848331"/>
                  </a:lnTo>
                  <a:lnTo>
                    <a:pt x="17717834" y="8863965"/>
                  </a:lnTo>
                  <a:lnTo>
                    <a:pt x="17668875" y="8875624"/>
                  </a:lnTo>
                  <a:lnTo>
                    <a:pt x="17621936" y="8883371"/>
                  </a:lnTo>
                  <a:lnTo>
                    <a:pt x="17576978" y="8887295"/>
                  </a:lnTo>
                  <a:lnTo>
                    <a:pt x="17533989" y="8887435"/>
                  </a:lnTo>
                  <a:lnTo>
                    <a:pt x="17481639" y="8878037"/>
                  </a:lnTo>
                  <a:lnTo>
                    <a:pt x="17442460" y="8870836"/>
                  </a:lnTo>
                  <a:lnTo>
                    <a:pt x="17393844" y="8854224"/>
                  </a:lnTo>
                  <a:lnTo>
                    <a:pt x="17347007" y="8834196"/>
                  </a:lnTo>
                  <a:lnTo>
                    <a:pt x="17301363" y="8811882"/>
                  </a:lnTo>
                  <a:lnTo>
                    <a:pt x="17268101" y="8793239"/>
                  </a:lnTo>
                  <a:lnTo>
                    <a:pt x="17224617" y="8766759"/>
                  </a:lnTo>
                  <a:lnTo>
                    <a:pt x="17182097" y="8738400"/>
                  </a:lnTo>
                  <a:lnTo>
                    <a:pt x="17140466" y="8708326"/>
                  </a:lnTo>
                  <a:lnTo>
                    <a:pt x="17099649" y="8676691"/>
                  </a:lnTo>
                  <a:lnTo>
                    <a:pt x="17059580" y="8643620"/>
                  </a:lnTo>
                  <a:lnTo>
                    <a:pt x="17020159" y="8609266"/>
                  </a:lnTo>
                  <a:lnTo>
                    <a:pt x="16981335" y="8573783"/>
                  </a:lnTo>
                  <a:lnTo>
                    <a:pt x="16943020" y="8537321"/>
                  </a:lnTo>
                  <a:lnTo>
                    <a:pt x="16905148" y="8500008"/>
                  </a:lnTo>
                  <a:lnTo>
                    <a:pt x="16867632" y="8462010"/>
                  </a:lnTo>
                  <a:lnTo>
                    <a:pt x="16830396" y="8423453"/>
                  </a:lnTo>
                  <a:lnTo>
                    <a:pt x="16793375" y="8384502"/>
                  </a:lnTo>
                  <a:lnTo>
                    <a:pt x="16718890" y="8307425"/>
                  </a:lnTo>
                  <a:lnTo>
                    <a:pt x="16681272" y="8269618"/>
                  </a:lnTo>
                  <a:lnTo>
                    <a:pt x="16643579" y="8231962"/>
                  </a:lnTo>
                  <a:lnTo>
                    <a:pt x="16605746" y="8194561"/>
                  </a:lnTo>
                  <a:lnTo>
                    <a:pt x="16567722" y="8157540"/>
                  </a:lnTo>
                  <a:lnTo>
                    <a:pt x="16529444" y="8121002"/>
                  </a:lnTo>
                  <a:lnTo>
                    <a:pt x="16490861" y="8085048"/>
                  </a:lnTo>
                  <a:lnTo>
                    <a:pt x="16451910" y="8049793"/>
                  </a:lnTo>
                  <a:lnTo>
                    <a:pt x="16423818" y="8021206"/>
                  </a:lnTo>
                  <a:lnTo>
                    <a:pt x="16383978" y="7987678"/>
                  </a:lnTo>
                  <a:lnTo>
                    <a:pt x="16343605" y="7955191"/>
                  </a:lnTo>
                  <a:lnTo>
                    <a:pt x="16302635" y="7923835"/>
                  </a:lnTo>
                  <a:lnTo>
                    <a:pt x="16261029" y="7893736"/>
                  </a:lnTo>
                  <a:lnTo>
                    <a:pt x="16207435" y="7859141"/>
                  </a:lnTo>
                  <a:lnTo>
                    <a:pt x="16164357" y="7831861"/>
                  </a:lnTo>
                  <a:lnTo>
                    <a:pt x="16120618" y="7805864"/>
                  </a:lnTo>
                  <a:lnTo>
                    <a:pt x="16075914" y="7781709"/>
                  </a:lnTo>
                  <a:lnTo>
                    <a:pt x="16018993" y="7753553"/>
                  </a:lnTo>
                  <a:lnTo>
                    <a:pt x="15972371" y="7733093"/>
                  </a:lnTo>
                  <a:lnTo>
                    <a:pt x="15924797" y="7714488"/>
                  </a:lnTo>
                  <a:lnTo>
                    <a:pt x="15887522" y="7703604"/>
                  </a:lnTo>
                  <a:lnTo>
                    <a:pt x="15838005" y="7688745"/>
                  </a:lnTo>
                  <a:lnTo>
                    <a:pt x="15787523" y="7675753"/>
                  </a:lnTo>
                  <a:lnTo>
                    <a:pt x="15747327" y="7670495"/>
                  </a:lnTo>
                  <a:lnTo>
                    <a:pt x="15706154" y="7667130"/>
                  </a:lnTo>
                  <a:lnTo>
                    <a:pt x="15652725" y="7659814"/>
                  </a:lnTo>
                  <a:lnTo>
                    <a:pt x="15608656" y="7662037"/>
                  </a:lnTo>
                  <a:lnTo>
                    <a:pt x="15563418" y="7666507"/>
                  </a:lnTo>
                  <a:lnTo>
                    <a:pt x="15517000" y="7673251"/>
                  </a:lnTo>
                  <a:lnTo>
                    <a:pt x="15469375" y="7682331"/>
                  </a:lnTo>
                  <a:lnTo>
                    <a:pt x="15420518" y="7693787"/>
                  </a:lnTo>
                  <a:lnTo>
                    <a:pt x="15370417" y="7707643"/>
                  </a:lnTo>
                  <a:lnTo>
                    <a:pt x="15330323" y="7729779"/>
                  </a:lnTo>
                  <a:lnTo>
                    <a:pt x="15277668" y="7748575"/>
                  </a:lnTo>
                  <a:lnTo>
                    <a:pt x="15234971" y="7775727"/>
                  </a:lnTo>
                  <a:lnTo>
                    <a:pt x="15194814" y="7798003"/>
                  </a:lnTo>
                  <a:lnTo>
                    <a:pt x="15165350" y="7827238"/>
                  </a:lnTo>
                  <a:lnTo>
                    <a:pt x="15124049" y="7851711"/>
                  </a:lnTo>
                  <a:lnTo>
                    <a:pt x="15082215" y="7877213"/>
                  </a:lnTo>
                  <a:lnTo>
                    <a:pt x="15051139" y="7909547"/>
                  </a:lnTo>
                  <a:lnTo>
                    <a:pt x="14987537" y="7977022"/>
                  </a:lnTo>
                  <a:lnTo>
                    <a:pt x="14943798" y="8006207"/>
                  </a:lnTo>
                  <a:lnTo>
                    <a:pt x="14910905" y="8042046"/>
                  </a:lnTo>
                  <a:lnTo>
                    <a:pt x="14775625" y="8192579"/>
                  </a:lnTo>
                  <a:lnTo>
                    <a:pt x="14752269" y="8237626"/>
                  </a:lnTo>
                  <a:lnTo>
                    <a:pt x="14611185" y="8399348"/>
                  </a:lnTo>
                  <a:lnTo>
                    <a:pt x="14586674" y="8446618"/>
                  </a:lnTo>
                  <a:lnTo>
                    <a:pt x="14519669" y="8520659"/>
                  </a:lnTo>
                  <a:lnTo>
                    <a:pt x="14499882" y="8558822"/>
                  </a:lnTo>
                  <a:lnTo>
                    <a:pt x="14437792" y="8623389"/>
                  </a:lnTo>
                  <a:lnTo>
                    <a:pt x="14418069" y="8661413"/>
                  </a:lnTo>
                  <a:lnTo>
                    <a:pt x="14356271" y="8725421"/>
                  </a:lnTo>
                  <a:lnTo>
                    <a:pt x="14336776" y="8763025"/>
                  </a:lnTo>
                  <a:lnTo>
                    <a:pt x="14245158" y="8856942"/>
                  </a:lnTo>
                  <a:lnTo>
                    <a:pt x="14226172" y="8893543"/>
                  </a:lnTo>
                  <a:lnTo>
                    <a:pt x="14136510" y="8983688"/>
                  </a:lnTo>
                  <a:lnTo>
                    <a:pt x="14020140" y="9097772"/>
                  </a:lnTo>
                  <a:lnTo>
                    <a:pt x="13980440" y="9119146"/>
                  </a:lnTo>
                  <a:lnTo>
                    <a:pt x="13924521" y="9171800"/>
                  </a:lnTo>
                  <a:lnTo>
                    <a:pt x="13885786" y="9191333"/>
                  </a:lnTo>
                  <a:lnTo>
                    <a:pt x="13858672" y="9216022"/>
                  </a:lnTo>
                  <a:lnTo>
                    <a:pt x="13820661" y="9234170"/>
                  </a:lnTo>
                  <a:lnTo>
                    <a:pt x="13757072" y="9274023"/>
                  </a:lnTo>
                  <a:lnTo>
                    <a:pt x="13720255" y="9289847"/>
                  </a:lnTo>
                  <a:lnTo>
                    <a:pt x="13683882" y="9304820"/>
                  </a:lnTo>
                  <a:lnTo>
                    <a:pt x="13647954" y="9318930"/>
                  </a:lnTo>
                  <a:lnTo>
                    <a:pt x="13577519" y="9344419"/>
                  </a:lnTo>
                  <a:lnTo>
                    <a:pt x="13509066" y="9366059"/>
                  </a:lnTo>
                  <a:lnTo>
                    <a:pt x="13464362" y="9369501"/>
                  </a:lnTo>
                  <a:lnTo>
                    <a:pt x="13431482" y="9377743"/>
                  </a:lnTo>
                  <a:lnTo>
                    <a:pt x="13387896" y="9379039"/>
                  </a:lnTo>
                  <a:lnTo>
                    <a:pt x="13344893" y="9379217"/>
                  </a:lnTo>
                  <a:lnTo>
                    <a:pt x="13302475" y="9378239"/>
                  </a:lnTo>
                  <a:lnTo>
                    <a:pt x="13260680" y="9376067"/>
                  </a:lnTo>
                  <a:lnTo>
                    <a:pt x="13219519" y="9372689"/>
                  </a:lnTo>
                  <a:lnTo>
                    <a:pt x="13178993" y="9368066"/>
                  </a:lnTo>
                  <a:lnTo>
                    <a:pt x="13127876" y="9356306"/>
                  </a:lnTo>
                  <a:lnTo>
                    <a:pt x="13088696" y="9349092"/>
                  </a:lnTo>
                  <a:lnTo>
                    <a:pt x="13038950" y="9334678"/>
                  </a:lnTo>
                  <a:lnTo>
                    <a:pt x="12989903" y="9318892"/>
                  </a:lnTo>
                  <a:lnTo>
                    <a:pt x="12941592" y="9301709"/>
                  </a:lnTo>
                  <a:lnTo>
                    <a:pt x="12894031" y="9283078"/>
                  </a:lnTo>
                  <a:lnTo>
                    <a:pt x="12847231" y="9262974"/>
                  </a:lnTo>
                  <a:lnTo>
                    <a:pt x="12801206" y="9241371"/>
                  </a:lnTo>
                  <a:lnTo>
                    <a:pt x="12744704" y="9212389"/>
                  </a:lnTo>
                  <a:lnTo>
                    <a:pt x="12689015" y="9181846"/>
                  </a:lnTo>
                  <a:lnTo>
                    <a:pt x="12645428" y="9155557"/>
                  </a:lnTo>
                  <a:lnTo>
                    <a:pt x="12633770" y="9178049"/>
                  </a:lnTo>
                  <a:lnTo>
                    <a:pt x="12677420" y="9204211"/>
                  </a:lnTo>
                  <a:lnTo>
                    <a:pt x="12721768" y="9229039"/>
                  </a:lnTo>
                  <a:lnTo>
                    <a:pt x="12778080" y="9258389"/>
                  </a:lnTo>
                  <a:lnTo>
                    <a:pt x="12823812" y="9280563"/>
                  </a:lnTo>
                  <a:lnTo>
                    <a:pt x="12870231" y="9301391"/>
                  </a:lnTo>
                  <a:lnTo>
                    <a:pt x="12917348" y="9320873"/>
                  </a:lnTo>
                  <a:lnTo>
                    <a:pt x="12965163" y="9339021"/>
                  </a:lnTo>
                  <a:lnTo>
                    <a:pt x="13002400" y="9349969"/>
                  </a:lnTo>
                  <a:lnTo>
                    <a:pt x="13051612" y="9365412"/>
                  </a:lnTo>
                  <a:lnTo>
                    <a:pt x="13101536" y="9379509"/>
                  </a:lnTo>
                  <a:lnTo>
                    <a:pt x="13140881" y="9386392"/>
                  </a:lnTo>
                  <a:lnTo>
                    <a:pt x="13180936" y="9391917"/>
                  </a:lnTo>
                  <a:lnTo>
                    <a:pt x="13232968" y="9401924"/>
                  </a:lnTo>
                  <a:lnTo>
                    <a:pt x="13274447" y="9404706"/>
                  </a:lnTo>
                  <a:lnTo>
                    <a:pt x="13317779" y="9403893"/>
                  </a:lnTo>
                  <a:lnTo>
                    <a:pt x="13373278" y="9407220"/>
                  </a:lnTo>
                  <a:lnTo>
                    <a:pt x="13418414" y="9402953"/>
                  </a:lnTo>
                  <a:lnTo>
                    <a:pt x="13464464" y="9396920"/>
                  </a:lnTo>
                  <a:lnTo>
                    <a:pt x="13511429" y="9389085"/>
                  </a:lnTo>
                  <a:lnTo>
                    <a:pt x="13559346" y="9379445"/>
                  </a:lnTo>
                  <a:lnTo>
                    <a:pt x="13608215" y="9367964"/>
                  </a:lnTo>
                  <a:lnTo>
                    <a:pt x="13646785" y="9348775"/>
                  </a:lnTo>
                  <a:lnTo>
                    <a:pt x="13697611" y="9333535"/>
                  </a:lnTo>
                  <a:lnTo>
                    <a:pt x="13738149" y="9310535"/>
                  </a:lnTo>
                  <a:lnTo>
                    <a:pt x="13790968" y="9291434"/>
                  </a:lnTo>
                  <a:lnTo>
                    <a:pt x="13831786" y="9267876"/>
                  </a:lnTo>
                  <a:lnTo>
                    <a:pt x="13861910" y="9237370"/>
                  </a:lnTo>
                  <a:lnTo>
                    <a:pt x="13903859" y="9211666"/>
                  </a:lnTo>
                  <a:lnTo>
                    <a:pt x="13946302" y="9184983"/>
                  </a:lnTo>
                  <a:lnTo>
                    <a:pt x="13989241" y="9157360"/>
                  </a:lnTo>
                  <a:lnTo>
                    <a:pt x="14053884" y="9087879"/>
                  </a:lnTo>
                  <a:lnTo>
                    <a:pt x="14098067" y="9057830"/>
                  </a:lnTo>
                  <a:lnTo>
                    <a:pt x="14477010" y="8630526"/>
                  </a:lnTo>
                  <a:lnTo>
                    <a:pt x="14500911" y="8584425"/>
                  </a:lnTo>
                  <a:lnTo>
                    <a:pt x="14536077" y="8544192"/>
                  </a:lnTo>
                  <a:lnTo>
                    <a:pt x="14593189" y="8461654"/>
                  </a:lnTo>
                  <a:lnTo>
                    <a:pt x="14692402" y="8353069"/>
                  </a:lnTo>
                  <a:lnTo>
                    <a:pt x="14713941" y="8311540"/>
                  </a:lnTo>
                  <a:lnTo>
                    <a:pt x="14811299" y="8206549"/>
                  </a:lnTo>
                  <a:lnTo>
                    <a:pt x="14832038" y="8166544"/>
                  </a:lnTo>
                  <a:lnTo>
                    <a:pt x="14957336" y="8035252"/>
                  </a:lnTo>
                  <a:lnTo>
                    <a:pt x="15047786" y="7943596"/>
                  </a:lnTo>
                  <a:lnTo>
                    <a:pt x="15077148" y="7914564"/>
                  </a:lnTo>
                  <a:lnTo>
                    <a:pt x="15117344" y="7892212"/>
                  </a:lnTo>
                  <a:lnTo>
                    <a:pt x="15145817" y="7864894"/>
                  </a:lnTo>
                  <a:lnTo>
                    <a:pt x="15185098" y="7844333"/>
                  </a:lnTo>
                  <a:lnTo>
                    <a:pt x="15212594" y="7818895"/>
                  </a:lnTo>
                  <a:lnTo>
                    <a:pt x="15250846" y="7800302"/>
                  </a:lnTo>
                  <a:lnTo>
                    <a:pt x="15314422" y="7760449"/>
                  </a:lnTo>
                  <a:lnTo>
                    <a:pt x="15350986" y="7745120"/>
                  </a:lnTo>
                  <a:lnTo>
                    <a:pt x="15386939" y="7730972"/>
                  </a:lnTo>
                  <a:lnTo>
                    <a:pt x="15456916" y="7706360"/>
                  </a:lnTo>
                  <a:lnTo>
                    <a:pt x="15502179" y="7701839"/>
                  </a:lnTo>
                  <a:lnTo>
                    <a:pt x="15535478" y="7692809"/>
                  </a:lnTo>
                  <a:lnTo>
                    <a:pt x="15579319" y="7691018"/>
                  </a:lnTo>
                  <a:lnTo>
                    <a:pt x="15611158" y="7684808"/>
                  </a:lnTo>
                  <a:lnTo>
                    <a:pt x="15653500" y="7685913"/>
                  </a:lnTo>
                  <a:lnTo>
                    <a:pt x="15695054" y="7688542"/>
                  </a:lnTo>
                  <a:lnTo>
                    <a:pt x="15735796" y="7692720"/>
                  </a:lnTo>
                  <a:lnTo>
                    <a:pt x="15786989" y="7704353"/>
                  </a:lnTo>
                  <a:lnTo>
                    <a:pt x="15826054" y="7711783"/>
                  </a:lnTo>
                  <a:lnTo>
                    <a:pt x="15875521" y="7726756"/>
                  </a:lnTo>
                  <a:lnTo>
                    <a:pt x="15912808" y="7737602"/>
                  </a:lnTo>
                  <a:lnTo>
                    <a:pt x="15960459" y="7756068"/>
                  </a:lnTo>
                  <a:lnTo>
                    <a:pt x="16007169" y="7776337"/>
                  </a:lnTo>
                  <a:lnTo>
                    <a:pt x="16052915" y="7798486"/>
                  </a:lnTo>
                  <a:lnTo>
                    <a:pt x="16108947" y="7828369"/>
                  </a:lnTo>
                  <a:lnTo>
                    <a:pt x="16152698" y="7854340"/>
                  </a:lnTo>
                  <a:lnTo>
                    <a:pt x="16195802" y="7881582"/>
                  </a:lnTo>
                  <a:lnTo>
                    <a:pt x="16238144" y="7910284"/>
                  </a:lnTo>
                  <a:lnTo>
                    <a:pt x="16279787" y="7940332"/>
                  </a:lnTo>
                  <a:lnTo>
                    <a:pt x="16320783" y="7971625"/>
                  </a:lnTo>
                  <a:lnTo>
                    <a:pt x="16361194" y="8004048"/>
                  </a:lnTo>
                  <a:lnTo>
                    <a:pt x="16401072" y="8037500"/>
                  </a:lnTo>
                  <a:lnTo>
                    <a:pt x="16440480" y="8071853"/>
                  </a:lnTo>
                  <a:lnTo>
                    <a:pt x="16479457" y="8107032"/>
                  </a:lnTo>
                  <a:lnTo>
                    <a:pt x="16518090" y="8142897"/>
                  </a:lnTo>
                  <a:lnTo>
                    <a:pt x="16556406" y="8179359"/>
                  </a:lnTo>
                  <a:lnTo>
                    <a:pt x="16594481" y="8216290"/>
                  </a:lnTo>
                  <a:lnTo>
                    <a:pt x="16621074" y="8247748"/>
                  </a:lnTo>
                  <a:lnTo>
                    <a:pt x="16658819" y="8285315"/>
                  </a:lnTo>
                  <a:lnTo>
                    <a:pt x="16696487" y="8323046"/>
                  </a:lnTo>
                  <a:lnTo>
                    <a:pt x="16771430" y="8399234"/>
                  </a:lnTo>
                  <a:lnTo>
                    <a:pt x="16808831" y="8437448"/>
                  </a:lnTo>
                  <a:lnTo>
                    <a:pt x="16846423" y="8475307"/>
                  </a:lnTo>
                  <a:lnTo>
                    <a:pt x="16884257" y="8512696"/>
                  </a:lnTo>
                  <a:lnTo>
                    <a:pt x="16922407" y="8549500"/>
                  </a:lnTo>
                  <a:lnTo>
                    <a:pt x="16949636" y="8579739"/>
                  </a:lnTo>
                  <a:lnTo>
                    <a:pt x="16988587" y="8614981"/>
                  </a:lnTo>
                  <a:lnTo>
                    <a:pt x="17028033" y="8649271"/>
                  </a:lnTo>
                  <a:lnTo>
                    <a:pt x="17068038" y="8682469"/>
                  </a:lnTo>
                  <a:lnTo>
                    <a:pt x="17097401" y="8708606"/>
                  </a:lnTo>
                  <a:lnTo>
                    <a:pt x="17138727" y="8739264"/>
                  </a:lnTo>
                  <a:lnTo>
                    <a:pt x="17180814" y="8768461"/>
                  </a:lnTo>
                  <a:lnTo>
                    <a:pt x="17223715" y="8796083"/>
                  </a:lnTo>
                  <a:lnTo>
                    <a:pt x="17256214" y="8816162"/>
                  </a:lnTo>
                  <a:lnTo>
                    <a:pt x="17300956" y="8840254"/>
                  </a:lnTo>
                  <a:lnTo>
                    <a:pt x="17335411" y="8856561"/>
                  </a:lnTo>
                  <a:lnTo>
                    <a:pt x="17382236" y="8876627"/>
                  </a:lnTo>
                  <a:lnTo>
                    <a:pt x="17430814" y="8893302"/>
                  </a:lnTo>
                  <a:lnTo>
                    <a:pt x="17481080" y="8906700"/>
                  </a:lnTo>
                  <a:lnTo>
                    <a:pt x="17521708" y="8911120"/>
                  </a:lnTo>
                  <a:lnTo>
                    <a:pt x="17563884" y="8912555"/>
                  </a:lnTo>
                  <a:lnTo>
                    <a:pt x="17607509" y="8911184"/>
                  </a:lnTo>
                  <a:lnTo>
                    <a:pt x="17652518" y="8907158"/>
                  </a:lnTo>
                  <a:lnTo>
                    <a:pt x="17698835" y="8900617"/>
                  </a:lnTo>
                  <a:lnTo>
                    <a:pt x="17735080" y="8885872"/>
                  </a:lnTo>
                  <a:lnTo>
                    <a:pt x="17772482" y="8868931"/>
                  </a:lnTo>
                  <a:lnTo>
                    <a:pt x="17822202" y="8855799"/>
                  </a:lnTo>
                  <a:lnTo>
                    <a:pt x="17850371" y="8829078"/>
                  </a:lnTo>
                  <a:lnTo>
                    <a:pt x="17890694" y="8806485"/>
                  </a:lnTo>
                  <a:lnTo>
                    <a:pt x="17931842" y="8782304"/>
                  </a:lnTo>
                  <a:lnTo>
                    <a:pt x="17973739" y="8756701"/>
                  </a:lnTo>
                  <a:lnTo>
                    <a:pt x="18005006" y="8723986"/>
                  </a:lnTo>
                  <a:lnTo>
                    <a:pt x="18048123" y="8695995"/>
                  </a:lnTo>
                  <a:lnTo>
                    <a:pt x="18179669" y="8552663"/>
                  </a:lnTo>
                  <a:lnTo>
                    <a:pt x="18224475" y="8521433"/>
                  </a:lnTo>
                  <a:lnTo>
                    <a:pt x="18258092" y="8484184"/>
                  </a:lnTo>
                  <a:lnTo>
                    <a:pt x="18288165" y="84537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31798" y="2780720"/>
              <a:ext cx="13706459" cy="67532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0364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5072" y="951259"/>
            <a:ext cx="1481772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spc="440" dirty="0"/>
              <a:t>There </a:t>
            </a:r>
            <a:r>
              <a:rPr sz="6400" spc="575" dirty="0"/>
              <a:t>are </a:t>
            </a:r>
            <a:r>
              <a:rPr sz="6400" spc="515" dirty="0"/>
              <a:t>eight </a:t>
            </a:r>
            <a:r>
              <a:rPr sz="6400" spc="610" dirty="0"/>
              <a:t>areas </a:t>
            </a:r>
            <a:r>
              <a:rPr sz="6400" spc="540" dirty="0"/>
              <a:t>of</a:t>
            </a:r>
            <a:r>
              <a:rPr sz="6400" spc="-935" dirty="0"/>
              <a:t> </a:t>
            </a:r>
            <a:r>
              <a:rPr sz="6400" spc="450" dirty="0"/>
              <a:t>application</a:t>
            </a:r>
            <a:endParaRPr sz="6400"/>
          </a:p>
        </p:txBody>
      </p:sp>
      <p:sp>
        <p:nvSpPr>
          <p:cNvPr id="3" name="object 3"/>
          <p:cNvSpPr/>
          <p:nvPr/>
        </p:nvSpPr>
        <p:spPr>
          <a:xfrm>
            <a:off x="-1548" y="0"/>
            <a:ext cx="6175375" cy="3201670"/>
          </a:xfrm>
          <a:custGeom>
            <a:avLst/>
            <a:gdLst/>
            <a:ahLst/>
            <a:cxnLst/>
            <a:rect l="l" t="t" r="r" b="b"/>
            <a:pathLst>
              <a:path w="6175375" h="3201670">
                <a:moveTo>
                  <a:pt x="6174817" y="1105903"/>
                </a:moveTo>
                <a:lnTo>
                  <a:pt x="6124919" y="1122680"/>
                </a:lnTo>
                <a:lnTo>
                  <a:pt x="6075890" y="1134790"/>
                </a:lnTo>
                <a:lnTo>
                  <a:pt x="6028057" y="1143225"/>
                </a:lnTo>
                <a:lnTo>
                  <a:pt x="5981402" y="1147979"/>
                </a:lnTo>
                <a:lnTo>
                  <a:pt x="5935906" y="1149048"/>
                </a:lnTo>
                <a:lnTo>
                  <a:pt x="5891550" y="1146425"/>
                </a:lnTo>
                <a:lnTo>
                  <a:pt x="5848318" y="1140105"/>
                </a:lnTo>
                <a:lnTo>
                  <a:pt x="5806190" y="1130084"/>
                </a:lnTo>
                <a:lnTo>
                  <a:pt x="5765149" y="1116356"/>
                </a:lnTo>
                <a:lnTo>
                  <a:pt x="5725177" y="1098916"/>
                </a:lnTo>
                <a:lnTo>
                  <a:pt x="5686254" y="1077758"/>
                </a:lnTo>
                <a:lnTo>
                  <a:pt x="5648363" y="1052878"/>
                </a:lnTo>
                <a:lnTo>
                  <a:pt x="5611486" y="1024270"/>
                </a:lnTo>
                <a:lnTo>
                  <a:pt x="5575605" y="991929"/>
                </a:lnTo>
                <a:lnTo>
                  <a:pt x="5540701" y="955849"/>
                </a:lnTo>
                <a:lnTo>
                  <a:pt x="5506756" y="916026"/>
                </a:lnTo>
                <a:lnTo>
                  <a:pt x="5479514" y="880462"/>
                </a:lnTo>
                <a:lnTo>
                  <a:pt x="5453174" y="842903"/>
                </a:lnTo>
                <a:lnTo>
                  <a:pt x="5427687" y="803487"/>
                </a:lnTo>
                <a:lnTo>
                  <a:pt x="5403001" y="762351"/>
                </a:lnTo>
                <a:lnTo>
                  <a:pt x="5379063" y="719632"/>
                </a:lnTo>
                <a:lnTo>
                  <a:pt x="5355822" y="675468"/>
                </a:lnTo>
                <a:lnTo>
                  <a:pt x="5333226" y="629996"/>
                </a:lnTo>
                <a:lnTo>
                  <a:pt x="5311223" y="583354"/>
                </a:lnTo>
                <a:lnTo>
                  <a:pt x="5289763" y="535679"/>
                </a:lnTo>
                <a:lnTo>
                  <a:pt x="5268792" y="487109"/>
                </a:lnTo>
                <a:lnTo>
                  <a:pt x="5248260" y="437781"/>
                </a:lnTo>
                <a:lnTo>
                  <a:pt x="5228115" y="387832"/>
                </a:lnTo>
                <a:lnTo>
                  <a:pt x="5208305" y="337399"/>
                </a:lnTo>
                <a:lnTo>
                  <a:pt x="5081325" y="0"/>
                </a:lnTo>
                <a:lnTo>
                  <a:pt x="5108464" y="0"/>
                </a:lnTo>
                <a:lnTo>
                  <a:pt x="5231570" y="327183"/>
                </a:lnTo>
                <a:lnTo>
                  <a:pt x="5251236" y="377261"/>
                </a:lnTo>
                <a:lnTo>
                  <a:pt x="5271225" y="426847"/>
                </a:lnTo>
                <a:lnTo>
                  <a:pt x="5291586" y="475803"/>
                </a:lnTo>
                <a:lnTo>
                  <a:pt x="5312368" y="523989"/>
                </a:lnTo>
                <a:lnTo>
                  <a:pt x="5333623" y="571267"/>
                </a:lnTo>
                <a:lnTo>
                  <a:pt x="5355397" y="617498"/>
                </a:lnTo>
                <a:lnTo>
                  <a:pt x="5377742" y="662542"/>
                </a:lnTo>
                <a:lnTo>
                  <a:pt x="5400707" y="706262"/>
                </a:lnTo>
                <a:lnTo>
                  <a:pt x="5424341" y="748519"/>
                </a:lnTo>
                <a:lnTo>
                  <a:pt x="5448693" y="789173"/>
                </a:lnTo>
                <a:lnTo>
                  <a:pt x="5473813" y="828085"/>
                </a:lnTo>
                <a:lnTo>
                  <a:pt x="5499751" y="865118"/>
                </a:lnTo>
                <a:lnTo>
                  <a:pt x="5526555" y="900131"/>
                </a:lnTo>
                <a:lnTo>
                  <a:pt x="5561641" y="941220"/>
                </a:lnTo>
                <a:lnTo>
                  <a:pt x="5597581" y="978113"/>
                </a:lnTo>
                <a:lnTo>
                  <a:pt x="5634429" y="1010826"/>
                </a:lnTo>
                <a:lnTo>
                  <a:pt x="5672238" y="1039376"/>
                </a:lnTo>
                <a:lnTo>
                  <a:pt x="5711061" y="1063775"/>
                </a:lnTo>
                <a:lnTo>
                  <a:pt x="5750952" y="1084041"/>
                </a:lnTo>
                <a:lnTo>
                  <a:pt x="5791964" y="1100188"/>
                </a:lnTo>
                <a:lnTo>
                  <a:pt x="5834152" y="1112231"/>
                </a:lnTo>
                <a:lnTo>
                  <a:pt x="5877567" y="1120185"/>
                </a:lnTo>
                <a:lnTo>
                  <a:pt x="5922265" y="1124066"/>
                </a:lnTo>
                <a:lnTo>
                  <a:pt x="5968298" y="1123889"/>
                </a:lnTo>
                <a:lnTo>
                  <a:pt x="6015719" y="1119669"/>
                </a:lnTo>
                <a:lnTo>
                  <a:pt x="6064583" y="1111421"/>
                </a:lnTo>
                <a:lnTo>
                  <a:pt x="6114943" y="1099161"/>
                </a:lnTo>
                <a:lnTo>
                  <a:pt x="6166851" y="1082902"/>
                </a:lnTo>
                <a:lnTo>
                  <a:pt x="6174817" y="1105903"/>
                </a:lnTo>
                <a:close/>
              </a:path>
              <a:path w="6175375" h="3201670">
                <a:moveTo>
                  <a:pt x="569182" y="1564133"/>
                </a:moveTo>
                <a:lnTo>
                  <a:pt x="575387" y="1689778"/>
                </a:lnTo>
                <a:lnTo>
                  <a:pt x="554701" y="1785874"/>
                </a:lnTo>
                <a:lnTo>
                  <a:pt x="546928" y="1885943"/>
                </a:lnTo>
                <a:lnTo>
                  <a:pt x="526680" y="1990897"/>
                </a:lnTo>
                <a:lnTo>
                  <a:pt x="529239" y="2042720"/>
                </a:lnTo>
                <a:lnTo>
                  <a:pt x="427150" y="2550261"/>
                </a:lnTo>
                <a:lnTo>
                  <a:pt x="404100" y="2598475"/>
                </a:lnTo>
                <a:lnTo>
                  <a:pt x="393693" y="2645218"/>
                </a:lnTo>
                <a:lnTo>
                  <a:pt x="370556" y="2691678"/>
                </a:lnTo>
                <a:lnTo>
                  <a:pt x="360056" y="2736534"/>
                </a:lnTo>
                <a:lnTo>
                  <a:pt x="336820" y="2780972"/>
                </a:lnTo>
                <a:lnTo>
                  <a:pt x="313529" y="2824299"/>
                </a:lnTo>
                <a:lnTo>
                  <a:pt x="290179" y="2866448"/>
                </a:lnTo>
                <a:lnTo>
                  <a:pt x="266768" y="2907353"/>
                </a:lnTo>
                <a:lnTo>
                  <a:pt x="243435" y="2949827"/>
                </a:lnTo>
                <a:lnTo>
                  <a:pt x="219994" y="2990116"/>
                </a:lnTo>
                <a:lnTo>
                  <a:pt x="183761" y="3028873"/>
                </a:lnTo>
                <a:lnTo>
                  <a:pt x="160108" y="3064876"/>
                </a:lnTo>
                <a:lnTo>
                  <a:pt x="123667" y="3099405"/>
                </a:lnTo>
                <a:lnTo>
                  <a:pt x="87124" y="3131862"/>
                </a:lnTo>
                <a:lnTo>
                  <a:pt x="50479" y="3162276"/>
                </a:lnTo>
                <a:lnTo>
                  <a:pt x="13735" y="3190675"/>
                </a:lnTo>
                <a:lnTo>
                  <a:pt x="1548" y="3201362"/>
                </a:lnTo>
                <a:lnTo>
                  <a:pt x="0" y="3170016"/>
                </a:lnTo>
                <a:lnTo>
                  <a:pt x="12334" y="3162311"/>
                </a:lnTo>
                <a:lnTo>
                  <a:pt x="36596" y="3138640"/>
                </a:lnTo>
                <a:lnTo>
                  <a:pt x="73484" y="3113151"/>
                </a:lnTo>
                <a:lnTo>
                  <a:pt x="121721" y="3059996"/>
                </a:lnTo>
                <a:lnTo>
                  <a:pt x="169744" y="3002505"/>
                </a:lnTo>
                <a:lnTo>
                  <a:pt x="193679" y="2972222"/>
                </a:lnTo>
                <a:lnTo>
                  <a:pt x="217566" y="2940962"/>
                </a:lnTo>
                <a:lnTo>
                  <a:pt x="241407" y="2908760"/>
                </a:lnTo>
                <a:lnTo>
                  <a:pt x="265203" y="2875652"/>
                </a:lnTo>
                <a:lnTo>
                  <a:pt x="276271" y="2842299"/>
                </a:lnTo>
                <a:lnTo>
                  <a:pt x="299983" y="2807486"/>
                </a:lnTo>
                <a:lnTo>
                  <a:pt x="310970" y="2772499"/>
                </a:lnTo>
                <a:lnTo>
                  <a:pt x="334605" y="2736122"/>
                </a:lnTo>
                <a:lnTo>
                  <a:pt x="367246" y="2624645"/>
                </a:lnTo>
                <a:lnTo>
                  <a:pt x="390747" y="2585569"/>
                </a:lnTo>
                <a:lnTo>
                  <a:pt x="444432" y="2385249"/>
                </a:lnTo>
                <a:lnTo>
                  <a:pt x="442417" y="2344446"/>
                </a:lnTo>
                <a:lnTo>
                  <a:pt x="484928" y="2175363"/>
                </a:lnTo>
                <a:lnTo>
                  <a:pt x="482839" y="2133055"/>
                </a:lnTo>
                <a:lnTo>
                  <a:pt x="504002" y="2046640"/>
                </a:lnTo>
                <a:lnTo>
                  <a:pt x="501889" y="2003857"/>
                </a:lnTo>
                <a:lnTo>
                  <a:pt x="512457" y="1960360"/>
                </a:lnTo>
                <a:lnTo>
                  <a:pt x="510337" y="1917438"/>
                </a:lnTo>
                <a:lnTo>
                  <a:pt x="520901" y="1873873"/>
                </a:lnTo>
                <a:lnTo>
                  <a:pt x="528822" y="1776791"/>
                </a:lnTo>
                <a:lnTo>
                  <a:pt x="569182" y="1564133"/>
                </a:lnTo>
                <a:close/>
              </a:path>
              <a:path w="6175375" h="3201670">
                <a:moveTo>
                  <a:pt x="3721673" y="117"/>
                </a:moveTo>
                <a:lnTo>
                  <a:pt x="3709426" y="9604"/>
                </a:lnTo>
                <a:lnTo>
                  <a:pt x="3668078" y="202252"/>
                </a:lnTo>
                <a:lnTo>
                  <a:pt x="3644967" y="249219"/>
                </a:lnTo>
                <a:lnTo>
                  <a:pt x="3623945" y="338494"/>
                </a:lnTo>
                <a:lnTo>
                  <a:pt x="3600648" y="381706"/>
                </a:lnTo>
                <a:lnTo>
                  <a:pt x="3577272" y="423317"/>
                </a:lnTo>
                <a:lnTo>
                  <a:pt x="3553808" y="463153"/>
                </a:lnTo>
                <a:lnTo>
                  <a:pt x="3530248" y="501040"/>
                </a:lnTo>
                <a:lnTo>
                  <a:pt x="3506584" y="536803"/>
                </a:lnTo>
                <a:lnTo>
                  <a:pt x="3482805" y="570268"/>
                </a:lnTo>
                <a:lnTo>
                  <a:pt x="3458905" y="601260"/>
                </a:lnTo>
                <a:lnTo>
                  <a:pt x="3422189" y="630232"/>
                </a:lnTo>
                <a:lnTo>
                  <a:pt x="3385334" y="656382"/>
                </a:lnTo>
                <a:lnTo>
                  <a:pt x="3348331" y="679537"/>
                </a:lnTo>
                <a:lnTo>
                  <a:pt x="3311172" y="699521"/>
                </a:lnTo>
                <a:lnTo>
                  <a:pt x="3261163" y="716787"/>
                </a:lnTo>
                <a:lnTo>
                  <a:pt x="3223664" y="729908"/>
                </a:lnTo>
                <a:lnTo>
                  <a:pt x="3173299" y="739961"/>
                </a:lnTo>
                <a:lnTo>
                  <a:pt x="3122745" y="746193"/>
                </a:lnTo>
                <a:lnTo>
                  <a:pt x="3084760" y="749468"/>
                </a:lnTo>
                <a:lnTo>
                  <a:pt x="3033982" y="751175"/>
                </a:lnTo>
                <a:lnTo>
                  <a:pt x="2983103" y="750829"/>
                </a:lnTo>
                <a:lnTo>
                  <a:pt x="2944814" y="747940"/>
                </a:lnTo>
                <a:lnTo>
                  <a:pt x="2893753" y="743901"/>
                </a:lnTo>
                <a:lnTo>
                  <a:pt x="2842611" y="738225"/>
                </a:lnTo>
                <a:lnTo>
                  <a:pt x="2804079" y="730423"/>
                </a:lnTo>
                <a:lnTo>
                  <a:pt x="2752796" y="721888"/>
                </a:lnTo>
                <a:lnTo>
                  <a:pt x="2701452" y="712131"/>
                </a:lnTo>
                <a:lnTo>
                  <a:pt x="2650055" y="701291"/>
                </a:lnTo>
                <a:lnTo>
                  <a:pt x="2598611" y="689508"/>
                </a:lnTo>
                <a:lnTo>
                  <a:pt x="2559812" y="676293"/>
                </a:lnTo>
                <a:lnTo>
                  <a:pt x="2508295" y="663039"/>
                </a:lnTo>
                <a:lnTo>
                  <a:pt x="2456753" y="649257"/>
                </a:lnTo>
                <a:lnTo>
                  <a:pt x="2405191" y="635087"/>
                </a:lnTo>
                <a:lnTo>
                  <a:pt x="2302080" y="606994"/>
                </a:lnTo>
                <a:lnTo>
                  <a:pt x="2250545" y="593370"/>
                </a:lnTo>
                <a:lnTo>
                  <a:pt x="2199019" y="579918"/>
                </a:lnTo>
                <a:lnTo>
                  <a:pt x="2147507" y="566760"/>
                </a:lnTo>
                <a:lnTo>
                  <a:pt x="2108700" y="553392"/>
                </a:lnTo>
                <a:lnTo>
                  <a:pt x="2057236" y="541191"/>
                </a:lnTo>
                <a:lnTo>
                  <a:pt x="2005804" y="529651"/>
                </a:lnTo>
                <a:lnTo>
                  <a:pt x="1954411" y="518896"/>
                </a:lnTo>
                <a:lnTo>
                  <a:pt x="1903063" y="509049"/>
                </a:lnTo>
                <a:lnTo>
                  <a:pt x="1851765" y="500231"/>
                </a:lnTo>
                <a:lnTo>
                  <a:pt x="1800525" y="492566"/>
                </a:lnTo>
                <a:lnTo>
                  <a:pt x="1749348" y="486176"/>
                </a:lnTo>
                <a:lnTo>
                  <a:pt x="1698239" y="481183"/>
                </a:lnTo>
                <a:lnTo>
                  <a:pt x="1647206" y="477711"/>
                </a:lnTo>
                <a:lnTo>
                  <a:pt x="1596253" y="475881"/>
                </a:lnTo>
                <a:lnTo>
                  <a:pt x="1545371" y="475467"/>
                </a:lnTo>
                <a:lnTo>
                  <a:pt x="1481912" y="477865"/>
                </a:lnTo>
                <a:lnTo>
                  <a:pt x="1431243" y="481774"/>
                </a:lnTo>
                <a:lnTo>
                  <a:pt x="1380678" y="487773"/>
                </a:lnTo>
                <a:lnTo>
                  <a:pt x="1330213" y="495814"/>
                </a:lnTo>
                <a:lnTo>
                  <a:pt x="1279846" y="505849"/>
                </a:lnTo>
                <a:lnTo>
                  <a:pt x="1242261" y="517203"/>
                </a:lnTo>
                <a:lnTo>
                  <a:pt x="1192084" y="531081"/>
                </a:lnTo>
                <a:lnTo>
                  <a:pt x="1154684" y="546182"/>
                </a:lnTo>
                <a:lnTo>
                  <a:pt x="1117372" y="563085"/>
                </a:lnTo>
                <a:lnTo>
                  <a:pt x="1080147" y="581742"/>
                </a:lnTo>
                <a:lnTo>
                  <a:pt x="1043006" y="602104"/>
                </a:lnTo>
                <a:lnTo>
                  <a:pt x="1018631" y="623497"/>
                </a:lnTo>
                <a:lnTo>
                  <a:pt x="981652" y="647125"/>
                </a:lnTo>
                <a:lnTo>
                  <a:pt x="957434" y="671689"/>
                </a:lnTo>
                <a:lnTo>
                  <a:pt x="920606" y="698393"/>
                </a:lnTo>
                <a:lnTo>
                  <a:pt x="896536" y="725936"/>
                </a:lnTo>
                <a:lnTo>
                  <a:pt x="848602" y="785225"/>
                </a:lnTo>
                <a:lnTo>
                  <a:pt x="824734" y="816875"/>
                </a:lnTo>
                <a:lnTo>
                  <a:pt x="800929" y="849799"/>
                </a:lnTo>
                <a:lnTo>
                  <a:pt x="789869" y="883322"/>
                </a:lnTo>
                <a:lnTo>
                  <a:pt x="766183" y="918648"/>
                </a:lnTo>
                <a:lnTo>
                  <a:pt x="742552" y="955103"/>
                </a:lnTo>
                <a:lnTo>
                  <a:pt x="720818" y="1029956"/>
                </a:lnTo>
                <a:lnTo>
                  <a:pt x="697340" y="1069510"/>
                </a:lnTo>
                <a:lnTo>
                  <a:pt x="675891" y="1150129"/>
                </a:lnTo>
                <a:lnTo>
                  <a:pt x="644022" y="1277244"/>
                </a:lnTo>
                <a:lnTo>
                  <a:pt x="602001" y="1456263"/>
                </a:lnTo>
                <a:lnTo>
                  <a:pt x="604248" y="1501773"/>
                </a:lnTo>
                <a:lnTo>
                  <a:pt x="573063" y="1642730"/>
                </a:lnTo>
                <a:lnTo>
                  <a:pt x="566649" y="1512849"/>
                </a:lnTo>
                <a:lnTo>
                  <a:pt x="607579" y="1311746"/>
                </a:lnTo>
                <a:lnTo>
                  <a:pt x="638687" y="1169213"/>
                </a:lnTo>
                <a:lnTo>
                  <a:pt x="661832" y="1122927"/>
                </a:lnTo>
                <a:lnTo>
                  <a:pt x="682905" y="1034689"/>
                </a:lnTo>
                <a:lnTo>
                  <a:pt x="706207" y="991587"/>
                </a:lnTo>
                <a:lnTo>
                  <a:pt x="716883" y="950275"/>
                </a:lnTo>
                <a:lnTo>
                  <a:pt x="740302" y="909550"/>
                </a:lnTo>
                <a:lnTo>
                  <a:pt x="763785" y="870090"/>
                </a:lnTo>
                <a:lnTo>
                  <a:pt x="786995" y="825124"/>
                </a:lnTo>
                <a:lnTo>
                  <a:pt x="823030" y="782375"/>
                </a:lnTo>
                <a:lnTo>
                  <a:pt x="846519" y="743051"/>
                </a:lnTo>
                <a:lnTo>
                  <a:pt x="882828" y="705854"/>
                </a:lnTo>
                <a:lnTo>
                  <a:pt x="919272" y="671365"/>
                </a:lnTo>
                <a:lnTo>
                  <a:pt x="955846" y="639539"/>
                </a:lnTo>
                <a:lnTo>
                  <a:pt x="992550" y="610329"/>
                </a:lnTo>
                <a:lnTo>
                  <a:pt x="1029381" y="583692"/>
                </a:lnTo>
                <a:lnTo>
                  <a:pt x="1066337" y="559581"/>
                </a:lnTo>
                <a:lnTo>
                  <a:pt x="1103498" y="539625"/>
                </a:lnTo>
                <a:lnTo>
                  <a:pt x="1153449" y="521176"/>
                </a:lnTo>
                <a:lnTo>
                  <a:pt x="1190820" y="505478"/>
                </a:lnTo>
                <a:lnTo>
                  <a:pt x="1240980" y="491273"/>
                </a:lnTo>
                <a:lnTo>
                  <a:pt x="1278560" y="479807"/>
                </a:lnTo>
                <a:lnTo>
                  <a:pt x="1328929" y="469819"/>
                </a:lnTo>
                <a:lnTo>
                  <a:pt x="1379401" y="461929"/>
                </a:lnTo>
                <a:lnTo>
                  <a:pt x="1429977" y="456130"/>
                </a:lnTo>
                <a:lnTo>
                  <a:pt x="1480655" y="452416"/>
                </a:lnTo>
                <a:lnTo>
                  <a:pt x="1544121" y="450152"/>
                </a:lnTo>
                <a:lnTo>
                  <a:pt x="1595004" y="450586"/>
                </a:lnTo>
                <a:lnTo>
                  <a:pt x="1645959" y="452463"/>
                </a:lnTo>
                <a:lnTo>
                  <a:pt x="1696995" y="455991"/>
                </a:lnTo>
                <a:lnTo>
                  <a:pt x="1748106" y="461046"/>
                </a:lnTo>
                <a:lnTo>
                  <a:pt x="1799287" y="467506"/>
                </a:lnTo>
                <a:lnTo>
                  <a:pt x="1850532" y="475246"/>
                </a:lnTo>
                <a:lnTo>
                  <a:pt x="1901833" y="484144"/>
                </a:lnTo>
                <a:lnTo>
                  <a:pt x="1953185" y="494076"/>
                </a:lnTo>
                <a:lnTo>
                  <a:pt x="2004583" y="504921"/>
                </a:lnTo>
                <a:lnTo>
                  <a:pt x="2056019" y="516553"/>
                </a:lnTo>
                <a:lnTo>
                  <a:pt x="2107488" y="528850"/>
                </a:lnTo>
                <a:lnTo>
                  <a:pt x="2158984" y="541690"/>
                </a:lnTo>
                <a:lnTo>
                  <a:pt x="2210501" y="554948"/>
                </a:lnTo>
                <a:lnTo>
                  <a:pt x="2262032" y="568502"/>
                </a:lnTo>
                <a:lnTo>
                  <a:pt x="2313572" y="582228"/>
                </a:lnTo>
                <a:lnTo>
                  <a:pt x="2416732" y="611304"/>
                </a:lnTo>
                <a:lnTo>
                  <a:pt x="2468335" y="626316"/>
                </a:lnTo>
                <a:lnTo>
                  <a:pt x="2519916" y="640876"/>
                </a:lnTo>
                <a:lnTo>
                  <a:pt x="2571467" y="654818"/>
                </a:lnTo>
                <a:lnTo>
                  <a:pt x="2622978" y="667978"/>
                </a:lnTo>
                <a:lnTo>
                  <a:pt x="2674443" y="680192"/>
                </a:lnTo>
                <a:lnTo>
                  <a:pt x="2725854" y="691295"/>
                </a:lnTo>
                <a:lnTo>
                  <a:pt x="2777201" y="701124"/>
                </a:lnTo>
                <a:lnTo>
                  <a:pt x="2828477" y="709513"/>
                </a:lnTo>
                <a:lnTo>
                  <a:pt x="2879674" y="716299"/>
                </a:lnTo>
                <a:lnTo>
                  <a:pt x="2930784" y="721317"/>
                </a:lnTo>
                <a:lnTo>
                  <a:pt x="2981798" y="724402"/>
                </a:lnTo>
                <a:lnTo>
                  <a:pt x="3020024" y="726017"/>
                </a:lnTo>
                <a:lnTo>
                  <a:pt x="3070824" y="724744"/>
                </a:lnTo>
                <a:lnTo>
                  <a:pt x="3121503" y="721045"/>
                </a:lnTo>
                <a:lnTo>
                  <a:pt x="3172054" y="714757"/>
                </a:lnTo>
                <a:lnTo>
                  <a:pt x="3222416" y="704634"/>
                </a:lnTo>
                <a:lnTo>
                  <a:pt x="3259895" y="691119"/>
                </a:lnTo>
                <a:lnTo>
                  <a:pt x="3309856" y="672884"/>
                </a:lnTo>
                <a:lnTo>
                  <a:pt x="3346928" y="651108"/>
                </a:lnTo>
                <a:lnTo>
                  <a:pt x="3383789" y="625089"/>
                </a:lnTo>
                <a:lnTo>
                  <a:pt x="3420437" y="594753"/>
                </a:lnTo>
                <a:lnTo>
                  <a:pt x="3456869" y="560025"/>
                </a:lnTo>
                <a:lnTo>
                  <a:pt x="3493079" y="520831"/>
                </a:lnTo>
                <a:lnTo>
                  <a:pt x="3516381" y="477721"/>
                </a:lnTo>
                <a:lnTo>
                  <a:pt x="3552140" y="429369"/>
                </a:lnTo>
                <a:lnTo>
                  <a:pt x="3562827" y="388295"/>
                </a:lnTo>
                <a:lnTo>
                  <a:pt x="3586102" y="344646"/>
                </a:lnTo>
                <a:lnTo>
                  <a:pt x="3609292" y="299274"/>
                </a:lnTo>
                <a:lnTo>
                  <a:pt x="3619724" y="253031"/>
                </a:lnTo>
                <a:lnTo>
                  <a:pt x="3642778" y="204890"/>
                </a:lnTo>
                <a:lnTo>
                  <a:pt x="3673619" y="56975"/>
                </a:lnTo>
                <a:lnTo>
                  <a:pt x="3696533" y="6004"/>
                </a:lnTo>
                <a:lnTo>
                  <a:pt x="3696241" y="85"/>
                </a:lnTo>
                <a:lnTo>
                  <a:pt x="3721673" y="1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194377" y="2400028"/>
            <a:ext cx="11092815" cy="7496809"/>
            <a:chOff x="7194377" y="2400028"/>
            <a:chExt cx="11092815" cy="7496809"/>
          </a:xfrm>
        </p:grpSpPr>
        <p:sp>
          <p:nvSpPr>
            <p:cNvPr id="5" name="object 5"/>
            <p:cNvSpPr/>
            <p:nvPr/>
          </p:nvSpPr>
          <p:spPr>
            <a:xfrm>
              <a:off x="12632401" y="7659808"/>
              <a:ext cx="5654675" cy="1747520"/>
            </a:xfrm>
            <a:custGeom>
              <a:avLst/>
              <a:gdLst/>
              <a:ahLst/>
              <a:cxnLst/>
              <a:rect l="l" t="t" r="r" b="b"/>
              <a:pathLst>
                <a:path w="5654675" h="1747520">
                  <a:moveTo>
                    <a:pt x="2118497" y="577816"/>
                  </a:moveTo>
                  <a:lnTo>
                    <a:pt x="2058636" y="693259"/>
                  </a:lnTo>
                  <a:lnTo>
                    <a:pt x="1959417" y="801838"/>
                  </a:lnTo>
                  <a:lnTo>
                    <a:pt x="1902311" y="884380"/>
                  </a:lnTo>
                  <a:lnTo>
                    <a:pt x="1867145" y="924609"/>
                  </a:lnTo>
                  <a:lnTo>
                    <a:pt x="1843241" y="970707"/>
                  </a:lnTo>
                  <a:lnTo>
                    <a:pt x="1464306" y="1398014"/>
                  </a:lnTo>
                  <a:lnTo>
                    <a:pt x="1420113" y="1428062"/>
                  </a:lnTo>
                  <a:lnTo>
                    <a:pt x="1355474" y="1497541"/>
                  </a:lnTo>
                  <a:lnTo>
                    <a:pt x="1312541" y="1525162"/>
                  </a:lnTo>
                  <a:lnTo>
                    <a:pt x="1270088" y="1551854"/>
                  </a:lnTo>
                  <a:lnTo>
                    <a:pt x="1228148" y="1577559"/>
                  </a:lnTo>
                  <a:lnTo>
                    <a:pt x="1198025" y="1608063"/>
                  </a:lnTo>
                  <a:lnTo>
                    <a:pt x="1157201" y="1631614"/>
                  </a:lnTo>
                  <a:lnTo>
                    <a:pt x="1104379" y="1650715"/>
                  </a:lnTo>
                  <a:lnTo>
                    <a:pt x="1063839" y="1673719"/>
                  </a:lnTo>
                  <a:lnTo>
                    <a:pt x="1013019" y="1688959"/>
                  </a:lnTo>
                  <a:lnTo>
                    <a:pt x="974454" y="1708154"/>
                  </a:lnTo>
                  <a:lnTo>
                    <a:pt x="925583" y="1719635"/>
                  </a:lnTo>
                  <a:lnTo>
                    <a:pt x="877667" y="1729276"/>
                  </a:lnTo>
                  <a:lnTo>
                    <a:pt x="830693" y="1737100"/>
                  </a:lnTo>
                  <a:lnTo>
                    <a:pt x="784647" y="1743133"/>
                  </a:lnTo>
                  <a:lnTo>
                    <a:pt x="739516" y="1747400"/>
                  </a:lnTo>
                  <a:lnTo>
                    <a:pt x="684014" y="1744082"/>
                  </a:lnTo>
                  <a:lnTo>
                    <a:pt x="640675" y="1744895"/>
                  </a:lnTo>
                  <a:lnTo>
                    <a:pt x="599204" y="1742105"/>
                  </a:lnTo>
                  <a:lnTo>
                    <a:pt x="547168" y="1732101"/>
                  </a:lnTo>
                  <a:lnTo>
                    <a:pt x="507115" y="1726577"/>
                  </a:lnTo>
                  <a:lnTo>
                    <a:pt x="467768" y="1719692"/>
                  </a:lnTo>
                  <a:lnTo>
                    <a:pt x="417850" y="1705602"/>
                  </a:lnTo>
                  <a:lnTo>
                    <a:pt x="368635" y="1690158"/>
                  </a:lnTo>
                  <a:lnTo>
                    <a:pt x="331396" y="1679207"/>
                  </a:lnTo>
                  <a:lnTo>
                    <a:pt x="283581" y="1661063"/>
                  </a:lnTo>
                  <a:lnTo>
                    <a:pt x="236464" y="1641574"/>
                  </a:lnTo>
                  <a:lnTo>
                    <a:pt x="190042" y="1620743"/>
                  </a:lnTo>
                  <a:lnTo>
                    <a:pt x="144313" y="1598575"/>
                  </a:lnTo>
                  <a:lnTo>
                    <a:pt x="88003" y="1569225"/>
                  </a:lnTo>
                  <a:lnTo>
                    <a:pt x="43657" y="1544391"/>
                  </a:lnTo>
                  <a:lnTo>
                    <a:pt x="0" y="1518229"/>
                  </a:lnTo>
                  <a:lnTo>
                    <a:pt x="11662" y="1495737"/>
                  </a:lnTo>
                  <a:lnTo>
                    <a:pt x="55250" y="1522033"/>
                  </a:lnTo>
                  <a:lnTo>
                    <a:pt x="110941" y="1552578"/>
                  </a:lnTo>
                  <a:lnTo>
                    <a:pt x="167443" y="1581558"/>
                  </a:lnTo>
                  <a:lnTo>
                    <a:pt x="213465" y="1603159"/>
                  </a:lnTo>
                  <a:lnTo>
                    <a:pt x="260267" y="1623258"/>
                  </a:lnTo>
                  <a:lnTo>
                    <a:pt x="307830" y="1641888"/>
                  </a:lnTo>
                  <a:lnTo>
                    <a:pt x="356139" y="1659079"/>
                  </a:lnTo>
                  <a:lnTo>
                    <a:pt x="405178" y="1674863"/>
                  </a:lnTo>
                  <a:lnTo>
                    <a:pt x="454929" y="1689273"/>
                  </a:lnTo>
                  <a:lnTo>
                    <a:pt x="494103" y="1696493"/>
                  </a:lnTo>
                  <a:lnTo>
                    <a:pt x="545231" y="1708247"/>
                  </a:lnTo>
                  <a:lnTo>
                    <a:pt x="585749" y="1712875"/>
                  </a:lnTo>
                  <a:lnTo>
                    <a:pt x="626914" y="1716255"/>
                  </a:lnTo>
                  <a:lnTo>
                    <a:pt x="668710" y="1718418"/>
                  </a:lnTo>
                  <a:lnTo>
                    <a:pt x="711120" y="1719395"/>
                  </a:lnTo>
                  <a:lnTo>
                    <a:pt x="754129" y="1719220"/>
                  </a:lnTo>
                  <a:lnTo>
                    <a:pt x="797719" y="1717922"/>
                  </a:lnTo>
                  <a:lnTo>
                    <a:pt x="830601" y="1709688"/>
                  </a:lnTo>
                  <a:lnTo>
                    <a:pt x="875305" y="1706242"/>
                  </a:lnTo>
                  <a:lnTo>
                    <a:pt x="943746" y="1684608"/>
                  </a:lnTo>
                  <a:lnTo>
                    <a:pt x="1014186" y="1659119"/>
                  </a:lnTo>
                  <a:lnTo>
                    <a:pt x="1050115" y="1645009"/>
                  </a:lnTo>
                  <a:lnTo>
                    <a:pt x="1086494" y="1630029"/>
                  </a:lnTo>
                  <a:lnTo>
                    <a:pt x="1123307" y="1614213"/>
                  </a:lnTo>
                  <a:lnTo>
                    <a:pt x="1160537" y="1597591"/>
                  </a:lnTo>
                  <a:lnTo>
                    <a:pt x="1186895" y="1574349"/>
                  </a:lnTo>
                  <a:lnTo>
                    <a:pt x="1224911" y="1556212"/>
                  </a:lnTo>
                  <a:lnTo>
                    <a:pt x="1252022" y="1531517"/>
                  </a:lnTo>
                  <a:lnTo>
                    <a:pt x="1290759" y="1511990"/>
                  </a:lnTo>
                  <a:lnTo>
                    <a:pt x="1346674" y="1459334"/>
                  </a:lnTo>
                  <a:lnTo>
                    <a:pt x="1386369" y="1437960"/>
                  </a:lnTo>
                  <a:lnTo>
                    <a:pt x="1502749" y="1323875"/>
                  </a:lnTo>
                  <a:lnTo>
                    <a:pt x="1592409" y="1233731"/>
                  </a:lnTo>
                  <a:lnTo>
                    <a:pt x="1611386" y="1197133"/>
                  </a:lnTo>
                  <a:lnTo>
                    <a:pt x="1703006" y="1103209"/>
                  </a:lnTo>
                  <a:lnTo>
                    <a:pt x="1722505" y="1065605"/>
                  </a:lnTo>
                  <a:lnTo>
                    <a:pt x="1784304" y="1001602"/>
                  </a:lnTo>
                  <a:lnTo>
                    <a:pt x="1804022" y="963575"/>
                  </a:lnTo>
                  <a:lnTo>
                    <a:pt x="1866112" y="899012"/>
                  </a:lnTo>
                  <a:lnTo>
                    <a:pt x="1885902" y="860847"/>
                  </a:lnTo>
                  <a:lnTo>
                    <a:pt x="1952906" y="786806"/>
                  </a:lnTo>
                  <a:lnTo>
                    <a:pt x="1977420" y="739530"/>
                  </a:lnTo>
                  <a:lnTo>
                    <a:pt x="2118497" y="577816"/>
                  </a:lnTo>
                  <a:close/>
                </a:path>
                <a:path w="5654675" h="1747520">
                  <a:moveTo>
                    <a:pt x="5654404" y="793964"/>
                  </a:moveTo>
                  <a:lnTo>
                    <a:pt x="5624329" y="824375"/>
                  </a:lnTo>
                  <a:lnTo>
                    <a:pt x="5590709" y="861623"/>
                  </a:lnTo>
                  <a:lnTo>
                    <a:pt x="5545908" y="892844"/>
                  </a:lnTo>
                  <a:lnTo>
                    <a:pt x="5414359" y="1036184"/>
                  </a:lnTo>
                  <a:lnTo>
                    <a:pt x="5371237" y="1064167"/>
                  </a:lnTo>
                  <a:lnTo>
                    <a:pt x="5339967" y="1096883"/>
                  </a:lnTo>
                  <a:lnTo>
                    <a:pt x="5298080" y="1122485"/>
                  </a:lnTo>
                  <a:lnTo>
                    <a:pt x="5256930" y="1146664"/>
                  </a:lnTo>
                  <a:lnTo>
                    <a:pt x="5216599" y="1169266"/>
                  </a:lnTo>
                  <a:lnTo>
                    <a:pt x="5188440" y="1195982"/>
                  </a:lnTo>
                  <a:lnTo>
                    <a:pt x="5138712" y="1209117"/>
                  </a:lnTo>
                  <a:lnTo>
                    <a:pt x="5101317" y="1226056"/>
                  </a:lnTo>
                  <a:lnTo>
                    <a:pt x="5065061" y="1240797"/>
                  </a:lnTo>
                  <a:lnTo>
                    <a:pt x="5018751" y="1247340"/>
                  </a:lnTo>
                  <a:lnTo>
                    <a:pt x="4973742" y="1251374"/>
                  </a:lnTo>
                  <a:lnTo>
                    <a:pt x="4930113" y="1252746"/>
                  </a:lnTo>
                  <a:lnTo>
                    <a:pt x="4887946" y="1251300"/>
                  </a:lnTo>
                  <a:lnTo>
                    <a:pt x="4847319" y="1246881"/>
                  </a:lnTo>
                  <a:lnTo>
                    <a:pt x="4797041" y="1233488"/>
                  </a:lnTo>
                  <a:lnTo>
                    <a:pt x="4748464" y="1216812"/>
                  </a:lnTo>
                  <a:lnTo>
                    <a:pt x="4701649" y="1196740"/>
                  </a:lnTo>
                  <a:lnTo>
                    <a:pt x="4667183" y="1180441"/>
                  </a:lnTo>
                  <a:lnTo>
                    <a:pt x="4622453" y="1156347"/>
                  </a:lnTo>
                  <a:lnTo>
                    <a:pt x="4589944" y="1136273"/>
                  </a:lnTo>
                  <a:lnTo>
                    <a:pt x="4547044" y="1108651"/>
                  </a:lnTo>
                  <a:lnTo>
                    <a:pt x="4504963" y="1079450"/>
                  </a:lnTo>
                  <a:lnTo>
                    <a:pt x="4463636" y="1048792"/>
                  </a:lnTo>
                  <a:lnTo>
                    <a:pt x="4434275" y="1022649"/>
                  </a:lnTo>
                  <a:lnTo>
                    <a:pt x="4394266" y="989451"/>
                  </a:lnTo>
                  <a:lnTo>
                    <a:pt x="4354820" y="955167"/>
                  </a:lnTo>
                  <a:lnTo>
                    <a:pt x="4315873" y="919920"/>
                  </a:lnTo>
                  <a:lnTo>
                    <a:pt x="4288635" y="889681"/>
                  </a:lnTo>
                  <a:lnTo>
                    <a:pt x="4250494" y="852881"/>
                  </a:lnTo>
                  <a:lnTo>
                    <a:pt x="4212660" y="815488"/>
                  </a:lnTo>
                  <a:lnTo>
                    <a:pt x="4175069" y="777627"/>
                  </a:lnTo>
                  <a:lnTo>
                    <a:pt x="4137657" y="739420"/>
                  </a:lnTo>
                  <a:lnTo>
                    <a:pt x="4062719" y="663227"/>
                  </a:lnTo>
                  <a:lnTo>
                    <a:pt x="4025055" y="625505"/>
                  </a:lnTo>
                  <a:lnTo>
                    <a:pt x="3987313" y="587937"/>
                  </a:lnTo>
                  <a:lnTo>
                    <a:pt x="3960709" y="556476"/>
                  </a:lnTo>
                  <a:lnTo>
                    <a:pt x="3922638" y="519539"/>
                  </a:lnTo>
                  <a:lnTo>
                    <a:pt x="3884319" y="483082"/>
                  </a:lnTo>
                  <a:lnTo>
                    <a:pt x="3845694" y="447214"/>
                  </a:lnTo>
                  <a:lnTo>
                    <a:pt x="3806708" y="412043"/>
                  </a:lnTo>
                  <a:lnTo>
                    <a:pt x="3767304" y="377679"/>
                  </a:lnTo>
                  <a:lnTo>
                    <a:pt x="3727425" y="344229"/>
                  </a:lnTo>
                  <a:lnTo>
                    <a:pt x="3687015" y="311804"/>
                  </a:lnTo>
                  <a:lnTo>
                    <a:pt x="3646017" y="280513"/>
                  </a:lnTo>
                  <a:lnTo>
                    <a:pt x="3604376" y="250464"/>
                  </a:lnTo>
                  <a:lnTo>
                    <a:pt x="3562033" y="221765"/>
                  </a:lnTo>
                  <a:lnTo>
                    <a:pt x="3518934" y="194527"/>
                  </a:lnTo>
                  <a:lnTo>
                    <a:pt x="3475182" y="168547"/>
                  </a:lnTo>
                  <a:lnTo>
                    <a:pt x="3419148" y="138664"/>
                  </a:lnTo>
                  <a:lnTo>
                    <a:pt x="3373403" y="116527"/>
                  </a:lnTo>
                  <a:lnTo>
                    <a:pt x="3326695" y="96248"/>
                  </a:lnTo>
                  <a:lnTo>
                    <a:pt x="3279047" y="77783"/>
                  </a:lnTo>
                  <a:lnTo>
                    <a:pt x="3241753" y="66937"/>
                  </a:lnTo>
                  <a:lnTo>
                    <a:pt x="3192289" y="51974"/>
                  </a:lnTo>
                  <a:lnTo>
                    <a:pt x="3153224" y="44543"/>
                  </a:lnTo>
                  <a:lnTo>
                    <a:pt x="3102033" y="32911"/>
                  </a:lnTo>
                  <a:lnTo>
                    <a:pt x="3061285" y="28726"/>
                  </a:lnTo>
                  <a:lnTo>
                    <a:pt x="3019730" y="26099"/>
                  </a:lnTo>
                  <a:lnTo>
                    <a:pt x="2977388" y="24989"/>
                  </a:lnTo>
                  <a:lnTo>
                    <a:pt x="2945557" y="31198"/>
                  </a:lnTo>
                  <a:lnTo>
                    <a:pt x="2901709" y="32991"/>
                  </a:lnTo>
                  <a:lnTo>
                    <a:pt x="2868417" y="42019"/>
                  </a:lnTo>
                  <a:lnTo>
                    <a:pt x="2823152" y="46545"/>
                  </a:lnTo>
                  <a:lnTo>
                    <a:pt x="2788487" y="58220"/>
                  </a:lnTo>
                  <a:lnTo>
                    <a:pt x="2717218" y="85307"/>
                  </a:lnTo>
                  <a:lnTo>
                    <a:pt x="2680659" y="100633"/>
                  </a:lnTo>
                  <a:lnTo>
                    <a:pt x="2643514" y="117091"/>
                  </a:lnTo>
                  <a:lnTo>
                    <a:pt x="2617078" y="140484"/>
                  </a:lnTo>
                  <a:lnTo>
                    <a:pt x="2578825" y="159077"/>
                  </a:lnTo>
                  <a:lnTo>
                    <a:pt x="2551326" y="184520"/>
                  </a:lnTo>
                  <a:lnTo>
                    <a:pt x="2512055" y="205078"/>
                  </a:lnTo>
                  <a:lnTo>
                    <a:pt x="2483582" y="232400"/>
                  </a:lnTo>
                  <a:lnTo>
                    <a:pt x="2443380" y="254751"/>
                  </a:lnTo>
                  <a:lnTo>
                    <a:pt x="2414021" y="283782"/>
                  </a:lnTo>
                  <a:lnTo>
                    <a:pt x="2323574" y="375443"/>
                  </a:lnTo>
                  <a:lnTo>
                    <a:pt x="2198276" y="506728"/>
                  </a:lnTo>
                  <a:lnTo>
                    <a:pt x="2177534" y="546730"/>
                  </a:lnTo>
                  <a:lnTo>
                    <a:pt x="2080176" y="651719"/>
                  </a:lnTo>
                  <a:lnTo>
                    <a:pt x="2141855" y="532769"/>
                  </a:lnTo>
                  <a:lnTo>
                    <a:pt x="2277137" y="382231"/>
                  </a:lnTo>
                  <a:lnTo>
                    <a:pt x="2310028" y="346390"/>
                  </a:lnTo>
                  <a:lnTo>
                    <a:pt x="2353774" y="317202"/>
                  </a:lnTo>
                  <a:lnTo>
                    <a:pt x="2417368" y="249738"/>
                  </a:lnTo>
                  <a:lnTo>
                    <a:pt x="2448443" y="217398"/>
                  </a:lnTo>
                  <a:lnTo>
                    <a:pt x="2490280" y="191893"/>
                  </a:lnTo>
                  <a:lnTo>
                    <a:pt x="2531580" y="167423"/>
                  </a:lnTo>
                  <a:lnTo>
                    <a:pt x="2561047" y="138185"/>
                  </a:lnTo>
                  <a:lnTo>
                    <a:pt x="2601205" y="115917"/>
                  </a:lnTo>
                  <a:lnTo>
                    <a:pt x="2643901" y="88756"/>
                  </a:lnTo>
                  <a:lnTo>
                    <a:pt x="2696560" y="69968"/>
                  </a:lnTo>
                  <a:lnTo>
                    <a:pt x="2736655" y="47821"/>
                  </a:lnTo>
                  <a:lnTo>
                    <a:pt x="2786756" y="33968"/>
                  </a:lnTo>
                  <a:lnTo>
                    <a:pt x="2835609" y="22522"/>
                  </a:lnTo>
                  <a:lnTo>
                    <a:pt x="2883235" y="13442"/>
                  </a:lnTo>
                  <a:lnTo>
                    <a:pt x="2929654" y="6689"/>
                  </a:lnTo>
                  <a:lnTo>
                    <a:pt x="2974888" y="2221"/>
                  </a:lnTo>
                  <a:lnTo>
                    <a:pt x="3018957" y="0"/>
                  </a:lnTo>
                  <a:lnTo>
                    <a:pt x="3072386" y="7317"/>
                  </a:lnTo>
                  <a:lnTo>
                    <a:pt x="3113558" y="10684"/>
                  </a:lnTo>
                  <a:lnTo>
                    <a:pt x="3153750" y="15941"/>
                  </a:lnTo>
                  <a:lnTo>
                    <a:pt x="3204240" y="28926"/>
                  </a:lnTo>
                  <a:lnTo>
                    <a:pt x="3253756" y="43789"/>
                  </a:lnTo>
                  <a:lnTo>
                    <a:pt x="3291028" y="54677"/>
                  </a:lnTo>
                  <a:lnTo>
                    <a:pt x="3338607" y="73276"/>
                  </a:lnTo>
                  <a:lnTo>
                    <a:pt x="3385222" y="93734"/>
                  </a:lnTo>
                  <a:lnTo>
                    <a:pt x="3442152" y="121890"/>
                  </a:lnTo>
                  <a:lnTo>
                    <a:pt x="3486849" y="146047"/>
                  </a:lnTo>
                  <a:lnTo>
                    <a:pt x="3530592" y="172044"/>
                  </a:lnTo>
                  <a:lnTo>
                    <a:pt x="3573669" y="199325"/>
                  </a:lnTo>
                  <a:lnTo>
                    <a:pt x="3627261" y="233918"/>
                  </a:lnTo>
                  <a:lnTo>
                    <a:pt x="3668874" y="264023"/>
                  </a:lnTo>
                  <a:lnTo>
                    <a:pt x="3709839" y="295376"/>
                  </a:lnTo>
                  <a:lnTo>
                    <a:pt x="3750215" y="327868"/>
                  </a:lnTo>
                  <a:lnTo>
                    <a:pt x="3790057" y="361388"/>
                  </a:lnTo>
                  <a:lnTo>
                    <a:pt x="3818147" y="389982"/>
                  </a:lnTo>
                  <a:lnTo>
                    <a:pt x="3857092" y="425233"/>
                  </a:lnTo>
                  <a:lnTo>
                    <a:pt x="3895674" y="461184"/>
                  </a:lnTo>
                  <a:lnTo>
                    <a:pt x="3933949" y="497726"/>
                  </a:lnTo>
                  <a:lnTo>
                    <a:pt x="3971974" y="534750"/>
                  </a:lnTo>
                  <a:lnTo>
                    <a:pt x="4009807" y="572146"/>
                  </a:lnTo>
                  <a:lnTo>
                    <a:pt x="4047503" y="609804"/>
                  </a:lnTo>
                  <a:lnTo>
                    <a:pt x="4085119" y="647616"/>
                  </a:lnTo>
                  <a:lnTo>
                    <a:pt x="4159604" y="724684"/>
                  </a:lnTo>
                  <a:lnTo>
                    <a:pt x="4196628" y="763639"/>
                  </a:lnTo>
                  <a:lnTo>
                    <a:pt x="4233861" y="802192"/>
                  </a:lnTo>
                  <a:lnTo>
                    <a:pt x="4271378" y="840195"/>
                  </a:lnTo>
                  <a:lnTo>
                    <a:pt x="4309255" y="877504"/>
                  </a:lnTo>
                  <a:lnTo>
                    <a:pt x="4347569" y="913972"/>
                  </a:lnTo>
                  <a:lnTo>
                    <a:pt x="4386394" y="949453"/>
                  </a:lnTo>
                  <a:lnTo>
                    <a:pt x="4425807" y="983801"/>
                  </a:lnTo>
                  <a:lnTo>
                    <a:pt x="4465883" y="1016870"/>
                  </a:lnTo>
                  <a:lnTo>
                    <a:pt x="4506699" y="1048513"/>
                  </a:lnTo>
                  <a:lnTo>
                    <a:pt x="4548329" y="1078584"/>
                  </a:lnTo>
                  <a:lnTo>
                    <a:pt x="4590850" y="1106938"/>
                  </a:lnTo>
                  <a:lnTo>
                    <a:pt x="4634337" y="1133428"/>
                  </a:lnTo>
                  <a:lnTo>
                    <a:pt x="4667592" y="1152063"/>
                  </a:lnTo>
                  <a:lnTo>
                    <a:pt x="4713240" y="1174387"/>
                  </a:lnTo>
                  <a:lnTo>
                    <a:pt x="4760081" y="1194409"/>
                  </a:lnTo>
                  <a:lnTo>
                    <a:pt x="4808689" y="1211024"/>
                  </a:lnTo>
                  <a:lnTo>
                    <a:pt x="4847875" y="1218220"/>
                  </a:lnTo>
                  <a:lnTo>
                    <a:pt x="4900222" y="1227624"/>
                  </a:lnTo>
                  <a:lnTo>
                    <a:pt x="4943216" y="1227477"/>
                  </a:lnTo>
                  <a:lnTo>
                    <a:pt x="4988164" y="1223560"/>
                  </a:lnTo>
                  <a:lnTo>
                    <a:pt x="5035103" y="1215805"/>
                  </a:lnTo>
                  <a:lnTo>
                    <a:pt x="5084066" y="1204146"/>
                  </a:lnTo>
                  <a:lnTo>
                    <a:pt x="5135087" y="1188517"/>
                  </a:lnTo>
                  <a:lnTo>
                    <a:pt x="5176927" y="1163006"/>
                  </a:lnTo>
                  <a:lnTo>
                    <a:pt x="5232169" y="1139238"/>
                  </a:lnTo>
                  <a:lnTo>
                    <a:pt x="5273360" y="1114979"/>
                  </a:lnTo>
                  <a:lnTo>
                    <a:pt x="5304175" y="1083142"/>
                  </a:lnTo>
                  <a:lnTo>
                    <a:pt x="5347058" y="1055619"/>
                  </a:lnTo>
                  <a:lnTo>
                    <a:pt x="5379356" y="1020920"/>
                  </a:lnTo>
                  <a:lnTo>
                    <a:pt x="5423515" y="990937"/>
                  </a:lnTo>
                  <a:lnTo>
                    <a:pt x="5524644" y="878673"/>
                  </a:lnTo>
                  <a:lnTo>
                    <a:pt x="5570108" y="846175"/>
                  </a:lnTo>
                  <a:lnTo>
                    <a:pt x="5604363" y="807702"/>
                  </a:lnTo>
                  <a:lnTo>
                    <a:pt x="5647024" y="753019"/>
                  </a:lnTo>
                  <a:lnTo>
                    <a:pt x="5654404" y="7939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94377" y="2400028"/>
              <a:ext cx="10067909" cy="74961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25957" y="4552949"/>
            <a:ext cx="123825" cy="12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27582" y="4273549"/>
            <a:ext cx="4522470" cy="429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88060">
              <a:lnSpc>
                <a:spcPct val="116700"/>
              </a:lnSpc>
              <a:spcBef>
                <a:spcPts val="95"/>
              </a:spcBef>
            </a:pPr>
            <a:r>
              <a:rPr sz="3000" spc="320" dirty="0">
                <a:latin typeface="Times New Roman"/>
                <a:cs typeface="Times New Roman"/>
              </a:rPr>
              <a:t>Inclusiveness  </a:t>
            </a:r>
            <a:r>
              <a:rPr sz="3000" spc="310" dirty="0">
                <a:latin typeface="Times New Roman"/>
                <a:cs typeface="Times New Roman"/>
              </a:rPr>
              <a:t>Physical </a:t>
            </a:r>
            <a:r>
              <a:rPr sz="3000" spc="245" dirty="0">
                <a:latin typeface="Times New Roman"/>
                <a:cs typeface="Times New Roman"/>
              </a:rPr>
              <a:t>Access  </a:t>
            </a:r>
            <a:r>
              <a:rPr sz="3000" spc="345" dirty="0">
                <a:latin typeface="Times New Roman"/>
                <a:cs typeface="Times New Roman"/>
              </a:rPr>
              <a:t>Delivery</a:t>
            </a:r>
            <a:r>
              <a:rPr sz="3000" spc="45" dirty="0">
                <a:latin typeface="Times New Roman"/>
                <a:cs typeface="Times New Roman"/>
              </a:rPr>
              <a:t> </a:t>
            </a:r>
            <a:r>
              <a:rPr sz="3000" spc="430" dirty="0">
                <a:latin typeface="Times New Roman"/>
                <a:cs typeface="Times New Roman"/>
              </a:rPr>
              <a:t>Methods</a:t>
            </a:r>
            <a:endParaRPr sz="3000" dirty="0">
              <a:latin typeface="Times New Roman"/>
              <a:cs typeface="Times New Roman"/>
            </a:endParaRPr>
          </a:p>
          <a:p>
            <a:pPr marL="12700" marR="5080">
              <a:lnSpc>
                <a:spcPts val="4200"/>
              </a:lnSpc>
              <a:spcBef>
                <a:spcPts val="240"/>
              </a:spcBef>
            </a:pPr>
            <a:r>
              <a:rPr sz="3000" spc="425" dirty="0">
                <a:latin typeface="Times New Roman"/>
                <a:cs typeface="Times New Roman"/>
              </a:rPr>
              <a:t>Information</a:t>
            </a:r>
            <a:r>
              <a:rPr sz="3000" spc="25" dirty="0">
                <a:latin typeface="Times New Roman"/>
                <a:cs typeface="Times New Roman"/>
              </a:rPr>
              <a:t> </a:t>
            </a:r>
            <a:r>
              <a:rPr sz="3000" spc="355" dirty="0">
                <a:latin typeface="Times New Roman"/>
                <a:cs typeface="Times New Roman"/>
              </a:rPr>
              <a:t>Resources  </a:t>
            </a:r>
            <a:r>
              <a:rPr sz="3000" spc="365" dirty="0">
                <a:latin typeface="Times New Roman"/>
                <a:cs typeface="Times New Roman"/>
              </a:rPr>
              <a:t>Interaction</a:t>
            </a:r>
            <a:endParaRPr sz="3000" dirty="0">
              <a:latin typeface="Times New Roman"/>
              <a:cs typeface="Times New Roman"/>
            </a:endParaRPr>
          </a:p>
          <a:p>
            <a:pPr marL="12700" marR="1228725">
              <a:lnSpc>
                <a:spcPts val="4200"/>
              </a:lnSpc>
            </a:pPr>
            <a:r>
              <a:rPr sz="3000" spc="380" dirty="0">
                <a:latin typeface="Times New Roman"/>
                <a:cs typeface="Times New Roman"/>
              </a:rPr>
              <a:t>Feedback  </a:t>
            </a:r>
            <a:r>
              <a:rPr sz="3000" spc="345" dirty="0">
                <a:latin typeface="Times New Roman"/>
                <a:cs typeface="Times New Roman"/>
              </a:rPr>
              <a:t>Assessment  </a:t>
            </a:r>
            <a:r>
              <a:rPr sz="3000" spc="145" dirty="0">
                <a:latin typeface="Times New Roman"/>
                <a:cs typeface="Times New Roman"/>
                <a:hlinkClick r:id="rId4"/>
              </a:rPr>
              <a:t>A</a:t>
            </a:r>
            <a:r>
              <a:rPr sz="3000" spc="275" dirty="0">
                <a:latin typeface="Times New Roman"/>
                <a:cs typeface="Times New Roman"/>
                <a:hlinkClick r:id="rId4"/>
              </a:rPr>
              <a:t>cc</a:t>
            </a:r>
            <a:r>
              <a:rPr sz="3000" spc="459" dirty="0">
                <a:latin typeface="Times New Roman"/>
                <a:cs typeface="Times New Roman"/>
                <a:hlinkClick r:id="rId4"/>
              </a:rPr>
              <a:t>o</a:t>
            </a:r>
            <a:r>
              <a:rPr sz="3000" spc="885" dirty="0">
                <a:latin typeface="Times New Roman"/>
                <a:cs typeface="Times New Roman"/>
                <a:hlinkClick r:id="rId4"/>
              </a:rPr>
              <a:t>mm</a:t>
            </a:r>
            <a:r>
              <a:rPr sz="3000" spc="459" dirty="0">
                <a:latin typeface="Times New Roman"/>
                <a:cs typeface="Times New Roman"/>
                <a:hlinkClick r:id="rId4"/>
              </a:rPr>
              <a:t>o</a:t>
            </a:r>
            <a:r>
              <a:rPr sz="3000" spc="525" dirty="0">
                <a:latin typeface="Times New Roman"/>
                <a:cs typeface="Times New Roman"/>
                <a:hlinkClick r:id="rId4"/>
              </a:rPr>
              <a:t>d</a:t>
            </a:r>
            <a:r>
              <a:rPr sz="3000" spc="330" dirty="0">
                <a:latin typeface="Times New Roman"/>
                <a:cs typeface="Times New Roman"/>
                <a:hlinkClick r:id="rId4"/>
              </a:rPr>
              <a:t>a</a:t>
            </a:r>
            <a:r>
              <a:rPr sz="3000" spc="300" dirty="0">
                <a:latin typeface="Times New Roman"/>
                <a:cs typeface="Times New Roman"/>
                <a:hlinkClick r:id="rId4"/>
              </a:rPr>
              <a:t>t</a:t>
            </a:r>
            <a:r>
              <a:rPr sz="3000" spc="185" dirty="0">
                <a:latin typeface="Times New Roman"/>
                <a:cs typeface="Times New Roman"/>
                <a:hlinkClick r:id="rId4"/>
              </a:rPr>
              <a:t>i</a:t>
            </a:r>
            <a:r>
              <a:rPr sz="3000" spc="459" dirty="0">
                <a:latin typeface="Times New Roman"/>
                <a:cs typeface="Times New Roman"/>
                <a:hlinkClick r:id="rId4"/>
              </a:rPr>
              <a:t>o</a:t>
            </a:r>
            <a:r>
              <a:rPr sz="3000" spc="565" dirty="0">
                <a:latin typeface="Times New Roman"/>
                <a:cs typeface="Times New Roman"/>
                <a:hlinkClick r:id="rId4"/>
              </a:rPr>
              <a:t>n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5957" y="5086349"/>
            <a:ext cx="123825" cy="12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5957" y="5619749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5957" y="6153149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5957" y="6686550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5957" y="7219950"/>
            <a:ext cx="123825" cy="123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5957" y="7753350"/>
            <a:ext cx="12382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5957" y="8286750"/>
            <a:ext cx="123825" cy="123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725" y="972184"/>
            <a:ext cx="168503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5" dirty="0"/>
              <a:t>Technology </a:t>
            </a:r>
            <a:r>
              <a:rPr spc="220" dirty="0"/>
              <a:t>Use </a:t>
            </a:r>
            <a:r>
              <a:rPr spc="425" dirty="0"/>
              <a:t>for </a:t>
            </a:r>
            <a:r>
              <a:rPr spc="355" dirty="0"/>
              <a:t>Teacher </a:t>
            </a:r>
            <a:r>
              <a:rPr spc="385" dirty="0"/>
              <a:t>Professional</a:t>
            </a:r>
            <a:r>
              <a:rPr spc="-340" dirty="0"/>
              <a:t> </a:t>
            </a:r>
            <a:r>
              <a:rPr spc="295" dirty="0"/>
              <a:t>Development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1548" y="0"/>
            <a:ext cx="18288635" cy="9811385"/>
            <a:chOff x="-1548" y="0"/>
            <a:chExt cx="18288635" cy="9811385"/>
          </a:xfrm>
        </p:grpSpPr>
        <p:sp>
          <p:nvSpPr>
            <p:cNvPr id="4" name="object 4"/>
            <p:cNvSpPr/>
            <p:nvPr/>
          </p:nvSpPr>
          <p:spPr>
            <a:xfrm>
              <a:off x="-1536" y="0"/>
              <a:ext cx="18288635" cy="9407525"/>
            </a:xfrm>
            <a:custGeom>
              <a:avLst/>
              <a:gdLst/>
              <a:ahLst/>
              <a:cxnLst/>
              <a:rect l="l" t="t" r="r" b="b"/>
              <a:pathLst>
                <a:path w="18288635" h="9407525">
                  <a:moveTo>
                    <a:pt x="575373" y="1689785"/>
                  </a:moveTo>
                  <a:lnTo>
                    <a:pt x="569163" y="1564144"/>
                  </a:lnTo>
                  <a:lnTo>
                    <a:pt x="528802" y="1776793"/>
                  </a:lnTo>
                  <a:lnTo>
                    <a:pt x="520877" y="1873885"/>
                  </a:lnTo>
                  <a:lnTo>
                    <a:pt x="510324" y="1917446"/>
                  </a:lnTo>
                  <a:lnTo>
                    <a:pt x="512445" y="1960372"/>
                  </a:lnTo>
                  <a:lnTo>
                    <a:pt x="501865" y="2003869"/>
                  </a:lnTo>
                  <a:lnTo>
                    <a:pt x="503986" y="2046643"/>
                  </a:lnTo>
                  <a:lnTo>
                    <a:pt x="482815" y="2133066"/>
                  </a:lnTo>
                  <a:lnTo>
                    <a:pt x="484911" y="2175370"/>
                  </a:lnTo>
                  <a:lnTo>
                    <a:pt x="442404" y="2344458"/>
                  </a:lnTo>
                  <a:lnTo>
                    <a:pt x="444411" y="2385250"/>
                  </a:lnTo>
                  <a:lnTo>
                    <a:pt x="390728" y="2585580"/>
                  </a:lnTo>
                  <a:lnTo>
                    <a:pt x="367233" y="2624645"/>
                  </a:lnTo>
                  <a:lnTo>
                    <a:pt x="334581" y="2736126"/>
                  </a:lnTo>
                  <a:lnTo>
                    <a:pt x="310959" y="2772511"/>
                  </a:lnTo>
                  <a:lnTo>
                    <a:pt x="299961" y="2807487"/>
                  </a:lnTo>
                  <a:lnTo>
                    <a:pt x="276250" y="2842310"/>
                  </a:lnTo>
                  <a:lnTo>
                    <a:pt x="241388" y="2908770"/>
                  </a:lnTo>
                  <a:lnTo>
                    <a:pt x="217551" y="2940964"/>
                  </a:lnTo>
                  <a:lnTo>
                    <a:pt x="193662" y="2972231"/>
                  </a:lnTo>
                  <a:lnTo>
                    <a:pt x="169722" y="3002508"/>
                  </a:lnTo>
                  <a:lnTo>
                    <a:pt x="121704" y="3060001"/>
                  </a:lnTo>
                  <a:lnTo>
                    <a:pt x="73469" y="3113163"/>
                  </a:lnTo>
                  <a:lnTo>
                    <a:pt x="36576" y="3138652"/>
                  </a:lnTo>
                  <a:lnTo>
                    <a:pt x="12319" y="3162312"/>
                  </a:lnTo>
                  <a:lnTo>
                    <a:pt x="0" y="3170021"/>
                  </a:lnTo>
                  <a:lnTo>
                    <a:pt x="1536" y="3201365"/>
                  </a:lnTo>
                  <a:lnTo>
                    <a:pt x="13716" y="3190684"/>
                  </a:lnTo>
                  <a:lnTo>
                    <a:pt x="50457" y="3162287"/>
                  </a:lnTo>
                  <a:lnTo>
                    <a:pt x="87109" y="3131870"/>
                  </a:lnTo>
                  <a:lnTo>
                    <a:pt x="123647" y="3099409"/>
                  </a:lnTo>
                  <a:lnTo>
                    <a:pt x="160096" y="3064878"/>
                  </a:lnTo>
                  <a:lnTo>
                    <a:pt x="183743" y="3028886"/>
                  </a:lnTo>
                  <a:lnTo>
                    <a:pt x="219976" y="2990126"/>
                  </a:lnTo>
                  <a:lnTo>
                    <a:pt x="243420" y="2949829"/>
                  </a:lnTo>
                  <a:lnTo>
                    <a:pt x="266750" y="2907360"/>
                  </a:lnTo>
                  <a:lnTo>
                    <a:pt x="290156" y="2866453"/>
                  </a:lnTo>
                  <a:lnTo>
                    <a:pt x="313512" y="2824302"/>
                  </a:lnTo>
                  <a:lnTo>
                    <a:pt x="336804" y="2780982"/>
                  </a:lnTo>
                  <a:lnTo>
                    <a:pt x="360045" y="2736545"/>
                  </a:lnTo>
                  <a:lnTo>
                    <a:pt x="370535" y="2691688"/>
                  </a:lnTo>
                  <a:lnTo>
                    <a:pt x="393674" y="2645219"/>
                  </a:lnTo>
                  <a:lnTo>
                    <a:pt x="404088" y="2598483"/>
                  </a:lnTo>
                  <a:lnTo>
                    <a:pt x="427126" y="2550274"/>
                  </a:lnTo>
                  <a:lnTo>
                    <a:pt x="529221" y="2042731"/>
                  </a:lnTo>
                  <a:lnTo>
                    <a:pt x="526669" y="1990902"/>
                  </a:lnTo>
                  <a:lnTo>
                    <a:pt x="546912" y="1885950"/>
                  </a:lnTo>
                  <a:lnTo>
                    <a:pt x="554685" y="1785886"/>
                  </a:lnTo>
                  <a:lnTo>
                    <a:pt x="575373" y="1689785"/>
                  </a:lnTo>
                  <a:close/>
                </a:path>
                <a:path w="18288635" h="9407525">
                  <a:moveTo>
                    <a:pt x="3721658" y="127"/>
                  </a:moveTo>
                  <a:lnTo>
                    <a:pt x="3696220" y="88"/>
                  </a:lnTo>
                  <a:lnTo>
                    <a:pt x="3696512" y="6007"/>
                  </a:lnTo>
                  <a:lnTo>
                    <a:pt x="3673602" y="56984"/>
                  </a:lnTo>
                  <a:lnTo>
                    <a:pt x="3642766" y="204901"/>
                  </a:lnTo>
                  <a:lnTo>
                    <a:pt x="3619703" y="253034"/>
                  </a:lnTo>
                  <a:lnTo>
                    <a:pt x="3609276" y="299275"/>
                  </a:lnTo>
                  <a:lnTo>
                    <a:pt x="3586086" y="344652"/>
                  </a:lnTo>
                  <a:lnTo>
                    <a:pt x="3562807" y="388302"/>
                  </a:lnTo>
                  <a:lnTo>
                    <a:pt x="3552126" y="429374"/>
                  </a:lnTo>
                  <a:lnTo>
                    <a:pt x="3516363" y="477723"/>
                  </a:lnTo>
                  <a:lnTo>
                    <a:pt x="3493058" y="520839"/>
                  </a:lnTo>
                  <a:lnTo>
                    <a:pt x="3456851" y="560031"/>
                  </a:lnTo>
                  <a:lnTo>
                    <a:pt x="3420414" y="594753"/>
                  </a:lnTo>
                  <a:lnTo>
                    <a:pt x="3383775" y="625094"/>
                  </a:lnTo>
                  <a:lnTo>
                    <a:pt x="3346907" y="651116"/>
                  </a:lnTo>
                  <a:lnTo>
                    <a:pt x="3309836" y="672896"/>
                  </a:lnTo>
                  <a:lnTo>
                    <a:pt x="3259874" y="691121"/>
                  </a:lnTo>
                  <a:lnTo>
                    <a:pt x="3222396" y="704646"/>
                  </a:lnTo>
                  <a:lnTo>
                    <a:pt x="3172041" y="714768"/>
                  </a:lnTo>
                  <a:lnTo>
                    <a:pt x="3121482" y="721055"/>
                  </a:lnTo>
                  <a:lnTo>
                    <a:pt x="3070809" y="724750"/>
                  </a:lnTo>
                  <a:lnTo>
                    <a:pt x="3020009" y="726020"/>
                  </a:lnTo>
                  <a:lnTo>
                    <a:pt x="2981782" y="724408"/>
                  </a:lnTo>
                  <a:lnTo>
                    <a:pt x="2930766" y="721321"/>
                  </a:lnTo>
                  <a:lnTo>
                    <a:pt x="2879661" y="716305"/>
                  </a:lnTo>
                  <a:lnTo>
                    <a:pt x="2828455" y="709523"/>
                  </a:lnTo>
                  <a:lnTo>
                    <a:pt x="2777185" y="701128"/>
                  </a:lnTo>
                  <a:lnTo>
                    <a:pt x="2725839" y="691299"/>
                  </a:lnTo>
                  <a:lnTo>
                    <a:pt x="2674429" y="680199"/>
                  </a:lnTo>
                  <a:lnTo>
                    <a:pt x="2622956" y="667981"/>
                  </a:lnTo>
                  <a:lnTo>
                    <a:pt x="2571445" y="654824"/>
                  </a:lnTo>
                  <a:lnTo>
                    <a:pt x="2519896" y="640880"/>
                  </a:lnTo>
                  <a:lnTo>
                    <a:pt x="2468321" y="626325"/>
                  </a:lnTo>
                  <a:lnTo>
                    <a:pt x="2416708" y="611314"/>
                  </a:lnTo>
                  <a:lnTo>
                    <a:pt x="2313559" y="582231"/>
                  </a:lnTo>
                  <a:lnTo>
                    <a:pt x="2262009" y="568502"/>
                  </a:lnTo>
                  <a:lnTo>
                    <a:pt x="2210485" y="554951"/>
                  </a:lnTo>
                  <a:lnTo>
                    <a:pt x="2158962" y="541693"/>
                  </a:lnTo>
                  <a:lnTo>
                    <a:pt x="2107476" y="528853"/>
                  </a:lnTo>
                  <a:lnTo>
                    <a:pt x="2056003" y="516559"/>
                  </a:lnTo>
                  <a:lnTo>
                    <a:pt x="2004568" y="504926"/>
                  </a:lnTo>
                  <a:lnTo>
                    <a:pt x="1953171" y="494080"/>
                  </a:lnTo>
                  <a:lnTo>
                    <a:pt x="1901812" y="484149"/>
                  </a:lnTo>
                  <a:lnTo>
                    <a:pt x="1850517" y="475246"/>
                  </a:lnTo>
                  <a:lnTo>
                    <a:pt x="1799272" y="467512"/>
                  </a:lnTo>
                  <a:lnTo>
                    <a:pt x="1748091" y="461048"/>
                  </a:lnTo>
                  <a:lnTo>
                    <a:pt x="1696974" y="455993"/>
                  </a:lnTo>
                  <a:lnTo>
                    <a:pt x="1645945" y="452475"/>
                  </a:lnTo>
                  <a:lnTo>
                    <a:pt x="1594993" y="450596"/>
                  </a:lnTo>
                  <a:lnTo>
                    <a:pt x="1544104" y="450164"/>
                  </a:lnTo>
                  <a:lnTo>
                    <a:pt x="1480642" y="452424"/>
                  </a:lnTo>
                  <a:lnTo>
                    <a:pt x="1429956" y="456133"/>
                  </a:lnTo>
                  <a:lnTo>
                    <a:pt x="1379385" y="461937"/>
                  </a:lnTo>
                  <a:lnTo>
                    <a:pt x="1328915" y="469823"/>
                  </a:lnTo>
                  <a:lnTo>
                    <a:pt x="1278547" y="479818"/>
                  </a:lnTo>
                  <a:lnTo>
                    <a:pt x="1240967" y="491274"/>
                  </a:lnTo>
                  <a:lnTo>
                    <a:pt x="1190802" y="505485"/>
                  </a:lnTo>
                  <a:lnTo>
                    <a:pt x="1153426" y="521182"/>
                  </a:lnTo>
                  <a:lnTo>
                    <a:pt x="1103477" y="539635"/>
                  </a:lnTo>
                  <a:lnTo>
                    <a:pt x="1066317" y="559587"/>
                  </a:lnTo>
                  <a:lnTo>
                    <a:pt x="1029360" y="583704"/>
                  </a:lnTo>
                  <a:lnTo>
                    <a:pt x="992530" y="610336"/>
                  </a:lnTo>
                  <a:lnTo>
                    <a:pt x="955827" y="639546"/>
                  </a:lnTo>
                  <a:lnTo>
                    <a:pt x="919251" y="671372"/>
                  </a:lnTo>
                  <a:lnTo>
                    <a:pt x="882815" y="705866"/>
                  </a:lnTo>
                  <a:lnTo>
                    <a:pt x="846505" y="743064"/>
                  </a:lnTo>
                  <a:lnTo>
                    <a:pt x="823010" y="782383"/>
                  </a:lnTo>
                  <a:lnTo>
                    <a:pt x="786980" y="825131"/>
                  </a:lnTo>
                  <a:lnTo>
                    <a:pt x="763765" y="870102"/>
                  </a:lnTo>
                  <a:lnTo>
                    <a:pt x="740283" y="909561"/>
                  </a:lnTo>
                  <a:lnTo>
                    <a:pt x="716864" y="950277"/>
                  </a:lnTo>
                  <a:lnTo>
                    <a:pt x="706196" y="991590"/>
                  </a:lnTo>
                  <a:lnTo>
                    <a:pt x="682891" y="1034694"/>
                  </a:lnTo>
                  <a:lnTo>
                    <a:pt x="661809" y="1122934"/>
                  </a:lnTo>
                  <a:lnTo>
                    <a:pt x="638670" y="1169225"/>
                  </a:lnTo>
                  <a:lnTo>
                    <a:pt x="607568" y="1311757"/>
                  </a:lnTo>
                  <a:lnTo>
                    <a:pt x="566635" y="1512849"/>
                  </a:lnTo>
                  <a:lnTo>
                    <a:pt x="569163" y="1564144"/>
                  </a:lnTo>
                  <a:lnTo>
                    <a:pt x="573049" y="1642732"/>
                  </a:lnTo>
                  <a:lnTo>
                    <a:pt x="604227" y="1501775"/>
                  </a:lnTo>
                  <a:lnTo>
                    <a:pt x="601980" y="1456270"/>
                  </a:lnTo>
                  <a:lnTo>
                    <a:pt x="644004" y="1277251"/>
                  </a:lnTo>
                  <a:lnTo>
                    <a:pt x="675868" y="1150137"/>
                  </a:lnTo>
                  <a:lnTo>
                    <a:pt x="697318" y="1069517"/>
                  </a:lnTo>
                  <a:lnTo>
                    <a:pt x="720801" y="1029957"/>
                  </a:lnTo>
                  <a:lnTo>
                    <a:pt x="742530" y="955103"/>
                  </a:lnTo>
                  <a:lnTo>
                    <a:pt x="766165" y="918654"/>
                  </a:lnTo>
                  <a:lnTo>
                    <a:pt x="789851" y="883323"/>
                  </a:lnTo>
                  <a:lnTo>
                    <a:pt x="800912" y="849807"/>
                  </a:lnTo>
                  <a:lnTo>
                    <a:pt x="824712" y="816876"/>
                  </a:lnTo>
                  <a:lnTo>
                    <a:pt x="848588" y="785228"/>
                  </a:lnTo>
                  <a:lnTo>
                    <a:pt x="872515" y="754900"/>
                  </a:lnTo>
                  <a:lnTo>
                    <a:pt x="920584" y="698398"/>
                  </a:lnTo>
                  <a:lnTo>
                    <a:pt x="957414" y="671690"/>
                  </a:lnTo>
                  <a:lnTo>
                    <a:pt x="981633" y="647128"/>
                  </a:lnTo>
                  <a:lnTo>
                    <a:pt x="1018616" y="623506"/>
                  </a:lnTo>
                  <a:lnTo>
                    <a:pt x="1042987" y="602107"/>
                  </a:lnTo>
                  <a:lnTo>
                    <a:pt x="1080135" y="581748"/>
                  </a:lnTo>
                  <a:lnTo>
                    <a:pt x="1117358" y="563092"/>
                  </a:lnTo>
                  <a:lnTo>
                    <a:pt x="1154671" y="546188"/>
                  </a:lnTo>
                  <a:lnTo>
                    <a:pt x="1192072" y="531088"/>
                  </a:lnTo>
                  <a:lnTo>
                    <a:pt x="1242237" y="517207"/>
                  </a:lnTo>
                  <a:lnTo>
                    <a:pt x="1279829" y="505853"/>
                  </a:lnTo>
                  <a:lnTo>
                    <a:pt x="1330198" y="495820"/>
                  </a:lnTo>
                  <a:lnTo>
                    <a:pt x="1380655" y="487781"/>
                  </a:lnTo>
                  <a:lnTo>
                    <a:pt x="1431226" y="481787"/>
                  </a:lnTo>
                  <a:lnTo>
                    <a:pt x="1481899" y="477875"/>
                  </a:lnTo>
                  <a:lnTo>
                    <a:pt x="1545348" y="475475"/>
                  </a:lnTo>
                  <a:lnTo>
                    <a:pt x="1596237" y="475881"/>
                  </a:lnTo>
                  <a:lnTo>
                    <a:pt x="1647190" y="477723"/>
                  </a:lnTo>
                  <a:lnTo>
                    <a:pt x="1698218" y="481190"/>
                  </a:lnTo>
                  <a:lnTo>
                    <a:pt x="1749336" y="486181"/>
                  </a:lnTo>
                  <a:lnTo>
                    <a:pt x="1800504" y="492569"/>
                  </a:lnTo>
                  <a:lnTo>
                    <a:pt x="1851748" y="500240"/>
                  </a:lnTo>
                  <a:lnTo>
                    <a:pt x="1903044" y="509054"/>
                  </a:lnTo>
                  <a:lnTo>
                    <a:pt x="1954390" y="518909"/>
                  </a:lnTo>
                  <a:lnTo>
                    <a:pt x="2005787" y="529653"/>
                  </a:lnTo>
                  <a:lnTo>
                    <a:pt x="2057222" y="541197"/>
                  </a:lnTo>
                  <a:lnTo>
                    <a:pt x="2108682" y="553402"/>
                  </a:lnTo>
                  <a:lnTo>
                    <a:pt x="2147493" y="566762"/>
                  </a:lnTo>
                  <a:lnTo>
                    <a:pt x="2199005" y="579920"/>
                  </a:lnTo>
                  <a:lnTo>
                    <a:pt x="2250529" y="593382"/>
                  </a:lnTo>
                  <a:lnTo>
                    <a:pt x="2302065" y="606996"/>
                  </a:lnTo>
                  <a:lnTo>
                    <a:pt x="2405176" y="635088"/>
                  </a:lnTo>
                  <a:lnTo>
                    <a:pt x="2456738" y="649262"/>
                  </a:lnTo>
                  <a:lnTo>
                    <a:pt x="2508275" y="663041"/>
                  </a:lnTo>
                  <a:lnTo>
                    <a:pt x="2559799" y="676300"/>
                  </a:lnTo>
                  <a:lnTo>
                    <a:pt x="2598597" y="689508"/>
                  </a:lnTo>
                  <a:lnTo>
                    <a:pt x="2650032" y="701294"/>
                  </a:lnTo>
                  <a:lnTo>
                    <a:pt x="2701429" y="712139"/>
                  </a:lnTo>
                  <a:lnTo>
                    <a:pt x="2752775" y="721893"/>
                  </a:lnTo>
                  <a:lnTo>
                    <a:pt x="2804058" y="730427"/>
                  </a:lnTo>
                  <a:lnTo>
                    <a:pt x="2842590" y="738225"/>
                  </a:lnTo>
                  <a:lnTo>
                    <a:pt x="2893733" y="743902"/>
                  </a:lnTo>
                  <a:lnTo>
                    <a:pt x="2944799" y="747941"/>
                  </a:lnTo>
                  <a:lnTo>
                    <a:pt x="2983090" y="750836"/>
                  </a:lnTo>
                  <a:lnTo>
                    <a:pt x="3033966" y="751179"/>
                  </a:lnTo>
                  <a:lnTo>
                    <a:pt x="3084741" y="749477"/>
                  </a:lnTo>
                  <a:lnTo>
                    <a:pt x="3122726" y="746201"/>
                  </a:lnTo>
                  <a:lnTo>
                    <a:pt x="3173285" y="739965"/>
                  </a:lnTo>
                  <a:lnTo>
                    <a:pt x="3223641" y="729919"/>
                  </a:lnTo>
                  <a:lnTo>
                    <a:pt x="3261144" y="716788"/>
                  </a:lnTo>
                  <a:lnTo>
                    <a:pt x="3311156" y="699528"/>
                  </a:lnTo>
                  <a:lnTo>
                    <a:pt x="3348317" y="679538"/>
                  </a:lnTo>
                  <a:lnTo>
                    <a:pt x="3385312" y="656386"/>
                  </a:lnTo>
                  <a:lnTo>
                    <a:pt x="3422167" y="630237"/>
                  </a:lnTo>
                  <a:lnTo>
                    <a:pt x="3458883" y="601268"/>
                  </a:lnTo>
                  <a:lnTo>
                    <a:pt x="3482784" y="570280"/>
                  </a:lnTo>
                  <a:lnTo>
                    <a:pt x="3506571" y="536803"/>
                  </a:lnTo>
                  <a:lnTo>
                    <a:pt x="3530231" y="501053"/>
                  </a:lnTo>
                  <a:lnTo>
                    <a:pt x="3553790" y="463156"/>
                  </a:lnTo>
                  <a:lnTo>
                    <a:pt x="3577259" y="423329"/>
                  </a:lnTo>
                  <a:lnTo>
                    <a:pt x="3600627" y="381711"/>
                  </a:lnTo>
                  <a:lnTo>
                    <a:pt x="3623932" y="338505"/>
                  </a:lnTo>
                  <a:lnTo>
                    <a:pt x="3644950" y="249224"/>
                  </a:lnTo>
                  <a:lnTo>
                    <a:pt x="3668064" y="202260"/>
                  </a:lnTo>
                  <a:lnTo>
                    <a:pt x="3709403" y="9613"/>
                  </a:lnTo>
                  <a:lnTo>
                    <a:pt x="3721658" y="127"/>
                  </a:lnTo>
                  <a:close/>
                </a:path>
                <a:path w="18288635" h="9407525">
                  <a:moveTo>
                    <a:pt x="6174854" y="1106995"/>
                  </a:moveTo>
                  <a:lnTo>
                    <a:pt x="6174803" y="1105903"/>
                  </a:lnTo>
                  <a:lnTo>
                    <a:pt x="6166840" y="1082903"/>
                  </a:lnTo>
                  <a:lnTo>
                    <a:pt x="6114923" y="1099172"/>
                  </a:lnTo>
                  <a:lnTo>
                    <a:pt x="6064567" y="1111427"/>
                  </a:lnTo>
                  <a:lnTo>
                    <a:pt x="6015698" y="1119670"/>
                  </a:lnTo>
                  <a:lnTo>
                    <a:pt x="5968276" y="1123899"/>
                  </a:lnTo>
                  <a:lnTo>
                    <a:pt x="5922251" y="1124077"/>
                  </a:lnTo>
                  <a:lnTo>
                    <a:pt x="5877547" y="1120190"/>
                  </a:lnTo>
                  <a:lnTo>
                    <a:pt x="5834138" y="1112240"/>
                  </a:lnTo>
                  <a:lnTo>
                    <a:pt x="5791949" y="1100188"/>
                  </a:lnTo>
                  <a:lnTo>
                    <a:pt x="5750928" y="1084046"/>
                  </a:lnTo>
                  <a:lnTo>
                    <a:pt x="5711037" y="1063777"/>
                  </a:lnTo>
                  <a:lnTo>
                    <a:pt x="5672226" y="1039380"/>
                  </a:lnTo>
                  <a:lnTo>
                    <a:pt x="5634406" y="1010831"/>
                  </a:lnTo>
                  <a:lnTo>
                    <a:pt x="5597563" y="978115"/>
                  </a:lnTo>
                  <a:lnTo>
                    <a:pt x="5561622" y="941222"/>
                  </a:lnTo>
                  <a:lnTo>
                    <a:pt x="5526532" y="900137"/>
                  </a:lnTo>
                  <a:lnTo>
                    <a:pt x="5499735" y="865124"/>
                  </a:lnTo>
                  <a:lnTo>
                    <a:pt x="5473801" y="828090"/>
                  </a:lnTo>
                  <a:lnTo>
                    <a:pt x="5448681" y="789178"/>
                  </a:lnTo>
                  <a:lnTo>
                    <a:pt x="5424322" y="748525"/>
                  </a:lnTo>
                  <a:lnTo>
                    <a:pt x="5400687" y="706272"/>
                  </a:lnTo>
                  <a:lnTo>
                    <a:pt x="5377726" y="662546"/>
                  </a:lnTo>
                  <a:lnTo>
                    <a:pt x="5355374" y="617499"/>
                  </a:lnTo>
                  <a:lnTo>
                    <a:pt x="5333606" y="571271"/>
                  </a:lnTo>
                  <a:lnTo>
                    <a:pt x="5312346" y="523989"/>
                  </a:lnTo>
                  <a:lnTo>
                    <a:pt x="5291569" y="475805"/>
                  </a:lnTo>
                  <a:lnTo>
                    <a:pt x="5271211" y="426859"/>
                  </a:lnTo>
                  <a:lnTo>
                    <a:pt x="5251221" y="377266"/>
                  </a:lnTo>
                  <a:lnTo>
                    <a:pt x="5231549" y="327190"/>
                  </a:lnTo>
                  <a:lnTo>
                    <a:pt x="5108448" y="0"/>
                  </a:lnTo>
                  <a:lnTo>
                    <a:pt x="5081308" y="0"/>
                  </a:lnTo>
                  <a:lnTo>
                    <a:pt x="5208282" y="337400"/>
                  </a:lnTo>
                  <a:lnTo>
                    <a:pt x="5228094" y="387832"/>
                  </a:lnTo>
                  <a:lnTo>
                    <a:pt x="5248237" y="437781"/>
                  </a:lnTo>
                  <a:lnTo>
                    <a:pt x="5268773" y="487121"/>
                  </a:lnTo>
                  <a:lnTo>
                    <a:pt x="5289740" y="535686"/>
                  </a:lnTo>
                  <a:lnTo>
                    <a:pt x="5311203" y="583361"/>
                  </a:lnTo>
                  <a:lnTo>
                    <a:pt x="5333212" y="630008"/>
                  </a:lnTo>
                  <a:lnTo>
                    <a:pt x="5355806" y="675474"/>
                  </a:lnTo>
                  <a:lnTo>
                    <a:pt x="5379047" y="719632"/>
                  </a:lnTo>
                  <a:lnTo>
                    <a:pt x="5402986" y="762355"/>
                  </a:lnTo>
                  <a:lnTo>
                    <a:pt x="5427675" y="803490"/>
                  </a:lnTo>
                  <a:lnTo>
                    <a:pt x="5453151" y="842911"/>
                  </a:lnTo>
                  <a:lnTo>
                    <a:pt x="5479491" y="880465"/>
                  </a:lnTo>
                  <a:lnTo>
                    <a:pt x="5506745" y="916038"/>
                  </a:lnTo>
                  <a:lnTo>
                    <a:pt x="5540680" y="955852"/>
                  </a:lnTo>
                  <a:lnTo>
                    <a:pt x="5575592" y="991933"/>
                  </a:lnTo>
                  <a:lnTo>
                    <a:pt x="5611469" y="1024280"/>
                  </a:lnTo>
                  <a:lnTo>
                    <a:pt x="5648350" y="1052880"/>
                  </a:lnTo>
                  <a:lnTo>
                    <a:pt x="5686234" y="1077760"/>
                  </a:lnTo>
                  <a:lnTo>
                    <a:pt x="5725160" y="1098918"/>
                  </a:lnTo>
                  <a:lnTo>
                    <a:pt x="5765127" y="1116368"/>
                  </a:lnTo>
                  <a:lnTo>
                    <a:pt x="5806173" y="1130096"/>
                  </a:lnTo>
                  <a:lnTo>
                    <a:pt x="5848299" y="1140117"/>
                  </a:lnTo>
                  <a:lnTo>
                    <a:pt x="5891530" y="1146429"/>
                  </a:lnTo>
                  <a:lnTo>
                    <a:pt x="5935891" y="1149057"/>
                  </a:lnTo>
                  <a:lnTo>
                    <a:pt x="5981382" y="1147991"/>
                  </a:lnTo>
                  <a:lnTo>
                    <a:pt x="6028042" y="1143228"/>
                  </a:lnTo>
                  <a:lnTo>
                    <a:pt x="6075870" y="1134795"/>
                  </a:lnTo>
                  <a:lnTo>
                    <a:pt x="6124905" y="1122692"/>
                  </a:lnTo>
                  <a:lnTo>
                    <a:pt x="6174854" y="1106995"/>
                  </a:lnTo>
                  <a:close/>
                </a:path>
                <a:path w="18288635" h="9407525">
                  <a:moveTo>
                    <a:pt x="18288331" y="8453780"/>
                  </a:moveTo>
                  <a:lnTo>
                    <a:pt x="18280952" y="8412835"/>
                  </a:lnTo>
                  <a:lnTo>
                    <a:pt x="18238293" y="8467522"/>
                  </a:lnTo>
                  <a:lnTo>
                    <a:pt x="18204041" y="8505990"/>
                  </a:lnTo>
                  <a:lnTo>
                    <a:pt x="18158575" y="8538489"/>
                  </a:lnTo>
                  <a:lnTo>
                    <a:pt x="18057445" y="8650757"/>
                  </a:lnTo>
                  <a:lnTo>
                    <a:pt x="18013287" y="8680729"/>
                  </a:lnTo>
                  <a:lnTo>
                    <a:pt x="17980991" y="8715438"/>
                  </a:lnTo>
                  <a:lnTo>
                    <a:pt x="17938103" y="8742959"/>
                  </a:lnTo>
                  <a:lnTo>
                    <a:pt x="17907292" y="8774798"/>
                  </a:lnTo>
                  <a:lnTo>
                    <a:pt x="17866106" y="8799055"/>
                  </a:lnTo>
                  <a:lnTo>
                    <a:pt x="17810861" y="8822817"/>
                  </a:lnTo>
                  <a:lnTo>
                    <a:pt x="17769015" y="8848331"/>
                  </a:lnTo>
                  <a:lnTo>
                    <a:pt x="17717999" y="8863965"/>
                  </a:lnTo>
                  <a:lnTo>
                    <a:pt x="17669040" y="8875624"/>
                  </a:lnTo>
                  <a:lnTo>
                    <a:pt x="17622101" y="8883371"/>
                  </a:lnTo>
                  <a:lnTo>
                    <a:pt x="17577143" y="8887295"/>
                  </a:lnTo>
                  <a:lnTo>
                    <a:pt x="17534154" y="8887435"/>
                  </a:lnTo>
                  <a:lnTo>
                    <a:pt x="17481804" y="8878037"/>
                  </a:lnTo>
                  <a:lnTo>
                    <a:pt x="17442625" y="8870836"/>
                  </a:lnTo>
                  <a:lnTo>
                    <a:pt x="17394009" y="8854224"/>
                  </a:lnTo>
                  <a:lnTo>
                    <a:pt x="17347172" y="8834196"/>
                  </a:lnTo>
                  <a:lnTo>
                    <a:pt x="17301528" y="8811882"/>
                  </a:lnTo>
                  <a:lnTo>
                    <a:pt x="17268267" y="8793239"/>
                  </a:lnTo>
                  <a:lnTo>
                    <a:pt x="17224782" y="8766759"/>
                  </a:lnTo>
                  <a:lnTo>
                    <a:pt x="17182262" y="8738400"/>
                  </a:lnTo>
                  <a:lnTo>
                    <a:pt x="17140632" y="8708326"/>
                  </a:lnTo>
                  <a:lnTo>
                    <a:pt x="17099814" y="8676691"/>
                  </a:lnTo>
                  <a:lnTo>
                    <a:pt x="17059745" y="8643620"/>
                  </a:lnTo>
                  <a:lnTo>
                    <a:pt x="17020324" y="8609266"/>
                  </a:lnTo>
                  <a:lnTo>
                    <a:pt x="16981501" y="8573783"/>
                  </a:lnTo>
                  <a:lnTo>
                    <a:pt x="16943185" y="8537321"/>
                  </a:lnTo>
                  <a:lnTo>
                    <a:pt x="16905313" y="8500008"/>
                  </a:lnTo>
                  <a:lnTo>
                    <a:pt x="16867797" y="8462010"/>
                  </a:lnTo>
                  <a:lnTo>
                    <a:pt x="16830561" y="8423453"/>
                  </a:lnTo>
                  <a:lnTo>
                    <a:pt x="16793540" y="8384502"/>
                  </a:lnTo>
                  <a:lnTo>
                    <a:pt x="16719055" y="8307425"/>
                  </a:lnTo>
                  <a:lnTo>
                    <a:pt x="16681438" y="8269618"/>
                  </a:lnTo>
                  <a:lnTo>
                    <a:pt x="16643744" y="8231962"/>
                  </a:lnTo>
                  <a:lnTo>
                    <a:pt x="16605911" y="8194561"/>
                  </a:lnTo>
                  <a:lnTo>
                    <a:pt x="16567887" y="8157540"/>
                  </a:lnTo>
                  <a:lnTo>
                    <a:pt x="16529609" y="8121002"/>
                  </a:lnTo>
                  <a:lnTo>
                    <a:pt x="16491026" y="8085048"/>
                  </a:lnTo>
                  <a:lnTo>
                    <a:pt x="16452076" y="8049793"/>
                  </a:lnTo>
                  <a:lnTo>
                    <a:pt x="16423983" y="8021206"/>
                  </a:lnTo>
                  <a:lnTo>
                    <a:pt x="16384143" y="7987678"/>
                  </a:lnTo>
                  <a:lnTo>
                    <a:pt x="16343770" y="7955191"/>
                  </a:lnTo>
                  <a:lnTo>
                    <a:pt x="16302800" y="7923835"/>
                  </a:lnTo>
                  <a:lnTo>
                    <a:pt x="16261195" y="7893736"/>
                  </a:lnTo>
                  <a:lnTo>
                    <a:pt x="16207601" y="7859141"/>
                  </a:lnTo>
                  <a:lnTo>
                    <a:pt x="16164522" y="7831861"/>
                  </a:lnTo>
                  <a:lnTo>
                    <a:pt x="16120783" y="7805864"/>
                  </a:lnTo>
                  <a:lnTo>
                    <a:pt x="16076079" y="7781709"/>
                  </a:lnTo>
                  <a:lnTo>
                    <a:pt x="16019158" y="7753553"/>
                  </a:lnTo>
                  <a:lnTo>
                    <a:pt x="15972536" y="7733093"/>
                  </a:lnTo>
                  <a:lnTo>
                    <a:pt x="15924962" y="7714488"/>
                  </a:lnTo>
                  <a:lnTo>
                    <a:pt x="15887688" y="7703604"/>
                  </a:lnTo>
                  <a:lnTo>
                    <a:pt x="15838170" y="7688745"/>
                  </a:lnTo>
                  <a:lnTo>
                    <a:pt x="15787688" y="7675753"/>
                  </a:lnTo>
                  <a:lnTo>
                    <a:pt x="15747492" y="7670495"/>
                  </a:lnTo>
                  <a:lnTo>
                    <a:pt x="15706319" y="7667130"/>
                  </a:lnTo>
                  <a:lnTo>
                    <a:pt x="15652890" y="7659814"/>
                  </a:lnTo>
                  <a:lnTo>
                    <a:pt x="15608821" y="7662037"/>
                  </a:lnTo>
                  <a:lnTo>
                    <a:pt x="15563584" y="7666507"/>
                  </a:lnTo>
                  <a:lnTo>
                    <a:pt x="15517165" y="7673251"/>
                  </a:lnTo>
                  <a:lnTo>
                    <a:pt x="15469540" y="7682331"/>
                  </a:lnTo>
                  <a:lnTo>
                    <a:pt x="15420683" y="7693787"/>
                  </a:lnTo>
                  <a:lnTo>
                    <a:pt x="15370582" y="7707643"/>
                  </a:lnTo>
                  <a:lnTo>
                    <a:pt x="15330488" y="7729779"/>
                  </a:lnTo>
                  <a:lnTo>
                    <a:pt x="15277834" y="7748575"/>
                  </a:lnTo>
                  <a:lnTo>
                    <a:pt x="15235136" y="7775727"/>
                  </a:lnTo>
                  <a:lnTo>
                    <a:pt x="15194979" y="7798003"/>
                  </a:lnTo>
                  <a:lnTo>
                    <a:pt x="15165515" y="7827238"/>
                  </a:lnTo>
                  <a:lnTo>
                    <a:pt x="15124214" y="7851711"/>
                  </a:lnTo>
                  <a:lnTo>
                    <a:pt x="15082381" y="7877213"/>
                  </a:lnTo>
                  <a:lnTo>
                    <a:pt x="15051304" y="7909547"/>
                  </a:lnTo>
                  <a:lnTo>
                    <a:pt x="14987702" y="7977022"/>
                  </a:lnTo>
                  <a:lnTo>
                    <a:pt x="14943963" y="8006207"/>
                  </a:lnTo>
                  <a:lnTo>
                    <a:pt x="14911070" y="8042046"/>
                  </a:lnTo>
                  <a:lnTo>
                    <a:pt x="14775790" y="8192579"/>
                  </a:lnTo>
                  <a:lnTo>
                    <a:pt x="14752435" y="8237626"/>
                  </a:lnTo>
                  <a:lnTo>
                    <a:pt x="14611350" y="8399348"/>
                  </a:lnTo>
                  <a:lnTo>
                    <a:pt x="14586839" y="8446618"/>
                  </a:lnTo>
                  <a:lnTo>
                    <a:pt x="14519834" y="8520659"/>
                  </a:lnTo>
                  <a:lnTo>
                    <a:pt x="14500047" y="8558822"/>
                  </a:lnTo>
                  <a:lnTo>
                    <a:pt x="14437957" y="8623389"/>
                  </a:lnTo>
                  <a:lnTo>
                    <a:pt x="14418234" y="8661413"/>
                  </a:lnTo>
                  <a:lnTo>
                    <a:pt x="14356436" y="8725421"/>
                  </a:lnTo>
                  <a:lnTo>
                    <a:pt x="14336941" y="8763025"/>
                  </a:lnTo>
                  <a:lnTo>
                    <a:pt x="14245323" y="8856942"/>
                  </a:lnTo>
                  <a:lnTo>
                    <a:pt x="14226337" y="8893543"/>
                  </a:lnTo>
                  <a:lnTo>
                    <a:pt x="14136675" y="8983688"/>
                  </a:lnTo>
                  <a:lnTo>
                    <a:pt x="14020305" y="9097772"/>
                  </a:lnTo>
                  <a:lnTo>
                    <a:pt x="13980605" y="9119146"/>
                  </a:lnTo>
                  <a:lnTo>
                    <a:pt x="13924687" y="9171800"/>
                  </a:lnTo>
                  <a:lnTo>
                    <a:pt x="13885952" y="9191333"/>
                  </a:lnTo>
                  <a:lnTo>
                    <a:pt x="13858837" y="9216022"/>
                  </a:lnTo>
                  <a:lnTo>
                    <a:pt x="13820826" y="9234170"/>
                  </a:lnTo>
                  <a:lnTo>
                    <a:pt x="13757237" y="9274023"/>
                  </a:lnTo>
                  <a:lnTo>
                    <a:pt x="13720420" y="9289847"/>
                  </a:lnTo>
                  <a:lnTo>
                    <a:pt x="13684047" y="9304820"/>
                  </a:lnTo>
                  <a:lnTo>
                    <a:pt x="13648119" y="9318930"/>
                  </a:lnTo>
                  <a:lnTo>
                    <a:pt x="13577684" y="9344419"/>
                  </a:lnTo>
                  <a:lnTo>
                    <a:pt x="13509231" y="9366059"/>
                  </a:lnTo>
                  <a:lnTo>
                    <a:pt x="13464527" y="9369501"/>
                  </a:lnTo>
                  <a:lnTo>
                    <a:pt x="13431647" y="9377743"/>
                  </a:lnTo>
                  <a:lnTo>
                    <a:pt x="13388061" y="9379039"/>
                  </a:lnTo>
                  <a:lnTo>
                    <a:pt x="13345059" y="9379217"/>
                  </a:lnTo>
                  <a:lnTo>
                    <a:pt x="13302641" y="9378239"/>
                  </a:lnTo>
                  <a:lnTo>
                    <a:pt x="13260845" y="9376067"/>
                  </a:lnTo>
                  <a:lnTo>
                    <a:pt x="13219684" y="9372689"/>
                  </a:lnTo>
                  <a:lnTo>
                    <a:pt x="13179158" y="9368066"/>
                  </a:lnTo>
                  <a:lnTo>
                    <a:pt x="13128041" y="9356306"/>
                  </a:lnTo>
                  <a:lnTo>
                    <a:pt x="13088861" y="9349092"/>
                  </a:lnTo>
                  <a:lnTo>
                    <a:pt x="13039116" y="9334678"/>
                  </a:lnTo>
                  <a:lnTo>
                    <a:pt x="12990068" y="9318892"/>
                  </a:lnTo>
                  <a:lnTo>
                    <a:pt x="12941757" y="9301709"/>
                  </a:lnTo>
                  <a:lnTo>
                    <a:pt x="12894196" y="9283078"/>
                  </a:lnTo>
                  <a:lnTo>
                    <a:pt x="12847396" y="9262974"/>
                  </a:lnTo>
                  <a:lnTo>
                    <a:pt x="12801372" y="9241371"/>
                  </a:lnTo>
                  <a:lnTo>
                    <a:pt x="12744869" y="9212389"/>
                  </a:lnTo>
                  <a:lnTo>
                    <a:pt x="12689180" y="9181846"/>
                  </a:lnTo>
                  <a:lnTo>
                    <a:pt x="12645593" y="9155557"/>
                  </a:lnTo>
                  <a:lnTo>
                    <a:pt x="12633935" y="9178049"/>
                  </a:lnTo>
                  <a:lnTo>
                    <a:pt x="12677585" y="9204211"/>
                  </a:lnTo>
                  <a:lnTo>
                    <a:pt x="12721933" y="9229039"/>
                  </a:lnTo>
                  <a:lnTo>
                    <a:pt x="12778245" y="9258389"/>
                  </a:lnTo>
                  <a:lnTo>
                    <a:pt x="12823978" y="9280563"/>
                  </a:lnTo>
                  <a:lnTo>
                    <a:pt x="12870396" y="9301391"/>
                  </a:lnTo>
                  <a:lnTo>
                    <a:pt x="12917513" y="9320873"/>
                  </a:lnTo>
                  <a:lnTo>
                    <a:pt x="12965329" y="9339021"/>
                  </a:lnTo>
                  <a:lnTo>
                    <a:pt x="13002565" y="9349969"/>
                  </a:lnTo>
                  <a:lnTo>
                    <a:pt x="13051777" y="9365412"/>
                  </a:lnTo>
                  <a:lnTo>
                    <a:pt x="13101701" y="9379509"/>
                  </a:lnTo>
                  <a:lnTo>
                    <a:pt x="13141046" y="9386392"/>
                  </a:lnTo>
                  <a:lnTo>
                    <a:pt x="13181102" y="9391917"/>
                  </a:lnTo>
                  <a:lnTo>
                    <a:pt x="13233133" y="9401924"/>
                  </a:lnTo>
                  <a:lnTo>
                    <a:pt x="13274612" y="9404706"/>
                  </a:lnTo>
                  <a:lnTo>
                    <a:pt x="13317944" y="9403893"/>
                  </a:lnTo>
                  <a:lnTo>
                    <a:pt x="13373443" y="9407220"/>
                  </a:lnTo>
                  <a:lnTo>
                    <a:pt x="13418579" y="9402953"/>
                  </a:lnTo>
                  <a:lnTo>
                    <a:pt x="13464629" y="9396920"/>
                  </a:lnTo>
                  <a:lnTo>
                    <a:pt x="13511594" y="9389085"/>
                  </a:lnTo>
                  <a:lnTo>
                    <a:pt x="13559511" y="9379445"/>
                  </a:lnTo>
                  <a:lnTo>
                    <a:pt x="13608380" y="9367964"/>
                  </a:lnTo>
                  <a:lnTo>
                    <a:pt x="13646950" y="9348775"/>
                  </a:lnTo>
                  <a:lnTo>
                    <a:pt x="13697776" y="9333535"/>
                  </a:lnTo>
                  <a:lnTo>
                    <a:pt x="13738314" y="9310535"/>
                  </a:lnTo>
                  <a:lnTo>
                    <a:pt x="13791133" y="9291434"/>
                  </a:lnTo>
                  <a:lnTo>
                    <a:pt x="13831951" y="9267876"/>
                  </a:lnTo>
                  <a:lnTo>
                    <a:pt x="13862076" y="9237370"/>
                  </a:lnTo>
                  <a:lnTo>
                    <a:pt x="13904024" y="9211666"/>
                  </a:lnTo>
                  <a:lnTo>
                    <a:pt x="13946467" y="9184983"/>
                  </a:lnTo>
                  <a:lnTo>
                    <a:pt x="13989406" y="9157360"/>
                  </a:lnTo>
                  <a:lnTo>
                    <a:pt x="14054049" y="9087879"/>
                  </a:lnTo>
                  <a:lnTo>
                    <a:pt x="14098232" y="9057830"/>
                  </a:lnTo>
                  <a:lnTo>
                    <a:pt x="14477175" y="8630526"/>
                  </a:lnTo>
                  <a:lnTo>
                    <a:pt x="14501076" y="8584425"/>
                  </a:lnTo>
                  <a:lnTo>
                    <a:pt x="14536242" y="8544192"/>
                  </a:lnTo>
                  <a:lnTo>
                    <a:pt x="14593354" y="8461654"/>
                  </a:lnTo>
                  <a:lnTo>
                    <a:pt x="14692567" y="8353069"/>
                  </a:lnTo>
                  <a:lnTo>
                    <a:pt x="14714106" y="8311540"/>
                  </a:lnTo>
                  <a:lnTo>
                    <a:pt x="14811464" y="8206549"/>
                  </a:lnTo>
                  <a:lnTo>
                    <a:pt x="14832203" y="8166544"/>
                  </a:lnTo>
                  <a:lnTo>
                    <a:pt x="14957501" y="8035252"/>
                  </a:lnTo>
                  <a:lnTo>
                    <a:pt x="15047951" y="7943596"/>
                  </a:lnTo>
                  <a:lnTo>
                    <a:pt x="15077313" y="7914564"/>
                  </a:lnTo>
                  <a:lnTo>
                    <a:pt x="15117509" y="7892212"/>
                  </a:lnTo>
                  <a:lnTo>
                    <a:pt x="15145982" y="7864894"/>
                  </a:lnTo>
                  <a:lnTo>
                    <a:pt x="15185263" y="7844333"/>
                  </a:lnTo>
                  <a:lnTo>
                    <a:pt x="15212759" y="7818895"/>
                  </a:lnTo>
                  <a:lnTo>
                    <a:pt x="15251011" y="7800302"/>
                  </a:lnTo>
                  <a:lnTo>
                    <a:pt x="15314587" y="7760449"/>
                  </a:lnTo>
                  <a:lnTo>
                    <a:pt x="15351151" y="7745120"/>
                  </a:lnTo>
                  <a:lnTo>
                    <a:pt x="15387104" y="7730972"/>
                  </a:lnTo>
                  <a:lnTo>
                    <a:pt x="15457081" y="7706360"/>
                  </a:lnTo>
                  <a:lnTo>
                    <a:pt x="15502344" y="7701839"/>
                  </a:lnTo>
                  <a:lnTo>
                    <a:pt x="15535644" y="7692809"/>
                  </a:lnTo>
                  <a:lnTo>
                    <a:pt x="15579484" y="7691018"/>
                  </a:lnTo>
                  <a:lnTo>
                    <a:pt x="15611323" y="7684808"/>
                  </a:lnTo>
                  <a:lnTo>
                    <a:pt x="15653665" y="7685913"/>
                  </a:lnTo>
                  <a:lnTo>
                    <a:pt x="15695219" y="7688542"/>
                  </a:lnTo>
                  <a:lnTo>
                    <a:pt x="15735961" y="7692720"/>
                  </a:lnTo>
                  <a:lnTo>
                    <a:pt x="15787154" y="7704353"/>
                  </a:lnTo>
                  <a:lnTo>
                    <a:pt x="15826220" y="7711783"/>
                  </a:lnTo>
                  <a:lnTo>
                    <a:pt x="15875686" y="7726756"/>
                  </a:lnTo>
                  <a:lnTo>
                    <a:pt x="15912973" y="7737602"/>
                  </a:lnTo>
                  <a:lnTo>
                    <a:pt x="15960624" y="7756068"/>
                  </a:lnTo>
                  <a:lnTo>
                    <a:pt x="16007334" y="7776337"/>
                  </a:lnTo>
                  <a:lnTo>
                    <a:pt x="16053080" y="7798486"/>
                  </a:lnTo>
                  <a:lnTo>
                    <a:pt x="16109112" y="7828369"/>
                  </a:lnTo>
                  <a:lnTo>
                    <a:pt x="16152864" y="7854340"/>
                  </a:lnTo>
                  <a:lnTo>
                    <a:pt x="16195967" y="7881582"/>
                  </a:lnTo>
                  <a:lnTo>
                    <a:pt x="16238309" y="7910284"/>
                  </a:lnTo>
                  <a:lnTo>
                    <a:pt x="16279952" y="7940332"/>
                  </a:lnTo>
                  <a:lnTo>
                    <a:pt x="16320948" y="7971625"/>
                  </a:lnTo>
                  <a:lnTo>
                    <a:pt x="16361359" y="8004048"/>
                  </a:lnTo>
                  <a:lnTo>
                    <a:pt x="16401237" y="8037500"/>
                  </a:lnTo>
                  <a:lnTo>
                    <a:pt x="16440646" y="8071853"/>
                  </a:lnTo>
                  <a:lnTo>
                    <a:pt x="16479622" y="8107032"/>
                  </a:lnTo>
                  <a:lnTo>
                    <a:pt x="16518255" y="8142897"/>
                  </a:lnTo>
                  <a:lnTo>
                    <a:pt x="16556571" y="8179359"/>
                  </a:lnTo>
                  <a:lnTo>
                    <a:pt x="16594646" y="8216290"/>
                  </a:lnTo>
                  <a:lnTo>
                    <a:pt x="16621240" y="8247748"/>
                  </a:lnTo>
                  <a:lnTo>
                    <a:pt x="16658984" y="8285315"/>
                  </a:lnTo>
                  <a:lnTo>
                    <a:pt x="16696652" y="8323046"/>
                  </a:lnTo>
                  <a:lnTo>
                    <a:pt x="16771595" y="8399234"/>
                  </a:lnTo>
                  <a:lnTo>
                    <a:pt x="16808996" y="8437448"/>
                  </a:lnTo>
                  <a:lnTo>
                    <a:pt x="16846588" y="8475307"/>
                  </a:lnTo>
                  <a:lnTo>
                    <a:pt x="16884422" y="8512696"/>
                  </a:lnTo>
                  <a:lnTo>
                    <a:pt x="16922573" y="8549500"/>
                  </a:lnTo>
                  <a:lnTo>
                    <a:pt x="16949801" y="8579739"/>
                  </a:lnTo>
                  <a:lnTo>
                    <a:pt x="16988752" y="8614981"/>
                  </a:lnTo>
                  <a:lnTo>
                    <a:pt x="17028198" y="8649271"/>
                  </a:lnTo>
                  <a:lnTo>
                    <a:pt x="17068203" y="8682469"/>
                  </a:lnTo>
                  <a:lnTo>
                    <a:pt x="17097566" y="8708606"/>
                  </a:lnTo>
                  <a:lnTo>
                    <a:pt x="17138892" y="8739264"/>
                  </a:lnTo>
                  <a:lnTo>
                    <a:pt x="17180979" y="8768461"/>
                  </a:lnTo>
                  <a:lnTo>
                    <a:pt x="17223880" y="8796083"/>
                  </a:lnTo>
                  <a:lnTo>
                    <a:pt x="17256379" y="8816162"/>
                  </a:lnTo>
                  <a:lnTo>
                    <a:pt x="17301121" y="8840254"/>
                  </a:lnTo>
                  <a:lnTo>
                    <a:pt x="17335577" y="8856561"/>
                  </a:lnTo>
                  <a:lnTo>
                    <a:pt x="17382401" y="8876627"/>
                  </a:lnTo>
                  <a:lnTo>
                    <a:pt x="17430979" y="8893302"/>
                  </a:lnTo>
                  <a:lnTo>
                    <a:pt x="17481246" y="8906700"/>
                  </a:lnTo>
                  <a:lnTo>
                    <a:pt x="17521873" y="8911120"/>
                  </a:lnTo>
                  <a:lnTo>
                    <a:pt x="17564050" y="8912555"/>
                  </a:lnTo>
                  <a:lnTo>
                    <a:pt x="17607674" y="8911184"/>
                  </a:lnTo>
                  <a:lnTo>
                    <a:pt x="17652683" y="8907158"/>
                  </a:lnTo>
                  <a:lnTo>
                    <a:pt x="17699000" y="8900617"/>
                  </a:lnTo>
                  <a:lnTo>
                    <a:pt x="17735246" y="8885872"/>
                  </a:lnTo>
                  <a:lnTo>
                    <a:pt x="17772647" y="8868931"/>
                  </a:lnTo>
                  <a:lnTo>
                    <a:pt x="17822368" y="8855799"/>
                  </a:lnTo>
                  <a:lnTo>
                    <a:pt x="17850536" y="8829078"/>
                  </a:lnTo>
                  <a:lnTo>
                    <a:pt x="17890859" y="8806485"/>
                  </a:lnTo>
                  <a:lnTo>
                    <a:pt x="17932007" y="8782304"/>
                  </a:lnTo>
                  <a:lnTo>
                    <a:pt x="17973904" y="8756701"/>
                  </a:lnTo>
                  <a:lnTo>
                    <a:pt x="18005171" y="8723986"/>
                  </a:lnTo>
                  <a:lnTo>
                    <a:pt x="18048288" y="8695995"/>
                  </a:lnTo>
                  <a:lnTo>
                    <a:pt x="18179834" y="8552663"/>
                  </a:lnTo>
                  <a:lnTo>
                    <a:pt x="18224640" y="8521433"/>
                  </a:lnTo>
                  <a:lnTo>
                    <a:pt x="18258257" y="8484184"/>
                  </a:lnTo>
                  <a:lnTo>
                    <a:pt x="18288331" y="84537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81479" y="2000889"/>
              <a:ext cx="9124949" cy="78104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C3C50-DF06-2850-8D83-020F23BF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0" t="18519" r="2916" b="36296"/>
          <a:stretch/>
        </p:blipFill>
        <p:spPr>
          <a:xfrm>
            <a:off x="1143000" y="402771"/>
            <a:ext cx="16002000" cy="95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53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0A0569-C6EA-0918-B57E-49BD970B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6090"/>
            <a:ext cx="17221200" cy="1001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0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934FF9-DB4D-F2DA-8686-C1CE9F4A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36" y="2705100"/>
            <a:ext cx="13749754" cy="6679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76D87-B467-7149-0C6F-15D65D7928CF}"/>
              </a:ext>
            </a:extLst>
          </p:cNvPr>
          <p:cNvSpPr txBox="1"/>
          <p:nvPr/>
        </p:nvSpPr>
        <p:spPr>
          <a:xfrm>
            <a:off x="4038600" y="1333500"/>
            <a:ext cx="9067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Elements of UDL Lesson Planning</a:t>
            </a:r>
            <a:endParaRPr lang="en-I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A60E2-C2FC-C169-103D-8A52DF140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990" y="0"/>
            <a:ext cx="1140801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5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0CC42-A303-76A0-C4E9-A2D5F530E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1183035"/>
            <a:ext cx="13955135" cy="1826866"/>
          </a:xfrm>
        </p:spPr>
        <p:txBody>
          <a:bodyPr/>
          <a:lstStyle/>
          <a:p>
            <a:br>
              <a:rPr lang="en-US" dirty="0"/>
            </a:b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Engagement ( “Why” of Learning)</a:t>
            </a:r>
            <a:endParaRPr lang="en-IN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47C18-0BC1-49A7-6EEB-B1637B1AB374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 flipV="1">
            <a:off x="12123991" y="11032805"/>
            <a:ext cx="10216896" cy="45719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CB4F5-DA09-9731-E5E2-D72E5EEBB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57" y="3467100"/>
            <a:ext cx="6532885" cy="6388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708E8-991E-6014-53F8-3C749DF9B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467100"/>
            <a:ext cx="3018875" cy="1278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9B4A1-D496-BBC9-7A81-71C011D0F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5160" y="2896372"/>
            <a:ext cx="4115861" cy="1546878"/>
          </a:xfrm>
          <a:prstGeom prst="rect">
            <a:avLst/>
          </a:prstGeom>
        </p:spPr>
      </p:pic>
      <p:pic>
        <p:nvPicPr>
          <p:cNvPr id="1026" name="Picture 2" descr="Engaging students in cybersecurity: a primer for educators | Malwarebytes  Labs">
            <a:extLst>
              <a:ext uri="{FF2B5EF4-FFF2-40B4-BE49-F238E27FC236}">
                <a16:creationId xmlns:a16="http://schemas.microsoft.com/office/drawing/2014/main" id="{0BBDA0DF-9FE9-A18E-C6B5-9BD10A5A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4532411"/>
            <a:ext cx="4115862" cy="178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FBCB7-0C89-D5B9-C336-C2F6A1F1E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83" y="5071930"/>
            <a:ext cx="3290853" cy="1748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AA6C4-5B28-143D-F06A-9F52F9297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9137" y="6820195"/>
            <a:ext cx="3639011" cy="243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61CAF0-77DF-E08B-CBAA-DF2D00FD7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228" y="7277100"/>
            <a:ext cx="5067217" cy="21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10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4620A0-975B-49FB-CB89-378673F78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71" y="406655"/>
            <a:ext cx="4159886" cy="2698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C1FADB-16F9-922F-8ABE-9D752CCDB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4914900"/>
            <a:ext cx="6101979" cy="4588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3E504-D5EB-036D-B2D0-2A8617EA3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0"/>
            <a:ext cx="9906000" cy="3512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EC624-7855-9D8D-93C6-234C542CF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00" t="21852" r="16250" b="30000"/>
          <a:stretch/>
        </p:blipFill>
        <p:spPr>
          <a:xfrm>
            <a:off x="4769486" y="1181100"/>
            <a:ext cx="4404785" cy="8980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72AE5-1E16-F835-D52C-88712E8EA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114800"/>
            <a:ext cx="3918857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9CBFA-5B95-4175-9949-A19E53370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6743700"/>
            <a:ext cx="3097582" cy="30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426</Words>
  <Application>Microsoft Office PowerPoint</Application>
  <PresentationFormat>Custom</PresentationFormat>
  <Paragraphs>72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Georgia</vt:lpstr>
      <vt:lpstr>Times New Roman</vt:lpstr>
      <vt:lpstr>Office Theme</vt:lpstr>
      <vt:lpstr>PowerPoint Presentation</vt:lpstr>
      <vt:lpstr>Universal Design of Learning                      (UDL)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Engagement ( “Why” of Learning)</vt:lpstr>
      <vt:lpstr>PowerPoint Presentation</vt:lpstr>
      <vt:lpstr>PowerPoint Presentation</vt:lpstr>
      <vt:lpstr> Representation  ( “What” of Learning)–                        What do I do!!!</vt:lpstr>
      <vt:lpstr>PowerPoint Presentation</vt:lpstr>
      <vt:lpstr>PowerPoint Presentation</vt:lpstr>
      <vt:lpstr>                         Action &amp; Expression                       ( How I express my learning)</vt:lpstr>
      <vt:lpstr>PowerPoint Presentation</vt:lpstr>
      <vt:lpstr>PowerPoint Presentation</vt:lpstr>
      <vt:lpstr>PowerPoint Presentation</vt:lpstr>
      <vt:lpstr>ULD facilitates Inclusive Education</vt:lpstr>
      <vt:lpstr>.</vt:lpstr>
      <vt:lpstr>PowerPoint Presentation</vt:lpstr>
      <vt:lpstr>Assistive devices for children with visual impairment in class</vt:lpstr>
      <vt:lpstr>Assistive devices for children with Hearing impairment in class</vt:lpstr>
      <vt:lpstr>Assistive devices for child with specific learning disability in class</vt:lpstr>
      <vt:lpstr>PowerPoint Presentation</vt:lpstr>
      <vt:lpstr>PowerPoint Presentation</vt:lpstr>
      <vt:lpstr>Using video (technology)</vt:lpstr>
      <vt:lpstr>Assistive devices for child with ASD in class</vt:lpstr>
      <vt:lpstr>Assistive devices for dyscalcilia</vt:lpstr>
      <vt:lpstr>Assistive devices for dysgraphia</vt:lpstr>
      <vt:lpstr>PowerPoint Presentation</vt:lpstr>
      <vt:lpstr>.</vt:lpstr>
      <vt:lpstr>PowerPoint Presentation</vt:lpstr>
      <vt:lpstr>21st centuries classes</vt:lpstr>
      <vt:lpstr>PowerPoint Presentation</vt:lpstr>
      <vt:lpstr>21st centuries classes</vt:lpstr>
      <vt:lpstr>Different Educational Practice</vt:lpstr>
      <vt:lpstr>The 3 major components of UDL</vt:lpstr>
      <vt:lpstr>There are eight areas of application</vt:lpstr>
      <vt:lpstr>Technology Use for Teacher Professional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UDL and use of Technology</dc:title>
  <dc:creator>Mansi Sharma</dc:creator>
  <cp:keywords>DAFwdAErV_4,BAFZnHF0Gxc</cp:keywords>
  <cp:lastModifiedBy>Renu Malaviya</cp:lastModifiedBy>
  <cp:revision>28</cp:revision>
  <dcterms:created xsi:type="dcterms:W3CDTF">2023-10-11T14:39:30Z</dcterms:created>
  <dcterms:modified xsi:type="dcterms:W3CDTF">2023-10-12T06:02:22Z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2023-10-11T00:00:00Z</vt:filetime>
  </property>
  <property fmtid="{D5CDD505-2E9C-101B-9397-08002B2CF9AE}" pid="3" name="Creator">
    <vt:lpwstr>Canva</vt:lpwstr>
  </property>
  <property fmtid="{D5CDD505-2E9C-101B-9397-08002B2CF9AE}" pid="4" name="LastSaved">
    <vt:filetime>2023-10-11T00:00:00Z</vt:filetime>
  </property>
</Properties>
</file>